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66" r:id="rId3"/>
    <p:sldId id="259" r:id="rId4"/>
    <p:sldId id="268" r:id="rId5"/>
    <p:sldId id="269" r:id="rId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6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>
        <p:scale>
          <a:sx n="170" d="100"/>
          <a:sy n="170" d="100"/>
        </p:scale>
        <p:origin x="-80" y="-248"/>
      </p:cViewPr>
      <p:guideLst>
        <p:guide orient="horz" pos="257"/>
        <p:guide orient="horz" pos="1620"/>
        <p:guide pos="5504"/>
        <p:guide pos="2880"/>
        <p:guide pos="10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59DEEC-DE7E-CD44-AF7C-218B86874FF2}" type="datetimeFigureOut">
              <a:rPr lang="en-US" smtClean="0"/>
              <a:t>14.03.17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5FB765-8FD2-684F-9F48-543BB2C45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173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F89BAF-6959-3046-B943-FEE51985CEF9}" type="datetimeFigureOut">
              <a:rPr lang="en-US" smtClean="0"/>
              <a:t>14.03.17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19760D-F85B-C647-ABC5-35EE68EC7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605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9760D-F85B-C647-ABC5-35EE68EC79C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104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9760D-F85B-C647-ABC5-35EE68EC79C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104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9760D-F85B-C647-ABC5-35EE68EC79C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10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14.03.17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299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14.03.17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752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14.03.17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998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14.03.17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373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14.03.17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391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14.03.17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42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14.03.17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458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14.03.17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912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14.03.17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25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14.03.17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101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ED60-378B-9D4F-A5CD-C3E0ED5FA883}" type="datetimeFigureOut">
              <a:rPr lang="en-US" smtClean="0"/>
              <a:t>14.03.17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B1AD0-CEE0-234F-8740-2B05DEBC4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443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CCED60-378B-9D4F-A5CD-C3E0ED5FA883}" type="datetimeFigureOut">
              <a:rPr lang="en-US" smtClean="0"/>
              <a:t>14.03.17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93403" y="205979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D62B2"/>
                </a:solidFill>
              </a:defRPr>
            </a:lvl1pPr>
          </a:lstStyle>
          <a:p>
            <a:fld id="{897B1AD0-CEE0-234F-8740-2B05DEBC40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953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jpg"/><Relationship Id="rId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lob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65" t="20120"/>
          <a:stretch/>
        </p:blipFill>
        <p:spPr>
          <a:xfrm>
            <a:off x="0" y="0"/>
            <a:ext cx="5416434" cy="4108626"/>
          </a:xfrm>
          <a:prstGeom prst="rect">
            <a:avLst/>
          </a:prstGeom>
        </p:spPr>
      </p:pic>
      <p:pic>
        <p:nvPicPr>
          <p:cNvPr id="2" name="Picture 1" descr="cove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53634"/>
            <a:ext cx="9144000" cy="2900363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764521" y="2695696"/>
            <a:ext cx="5823196" cy="9467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600" b="1" spc="300" dirty="0" smtClean="0">
                <a:solidFill>
                  <a:schemeClr val="bg1"/>
                </a:solidFill>
                <a:latin typeface="Trebuchet MS"/>
                <a:cs typeface="Trebuchet MS"/>
              </a:rPr>
              <a:t>НАЗВАНИЕ ПРЕЗЕНТАЦИИ.</a:t>
            </a:r>
            <a:br>
              <a:rPr lang="ru-RU" sz="2600" b="1" spc="300" dirty="0" smtClean="0">
                <a:solidFill>
                  <a:schemeClr val="bg1"/>
                </a:solidFill>
                <a:latin typeface="Trebuchet MS"/>
                <a:cs typeface="Trebuchet MS"/>
              </a:rPr>
            </a:br>
            <a:r>
              <a:rPr lang="ru-RU" sz="2600" b="1" spc="300" dirty="0" smtClean="0">
                <a:solidFill>
                  <a:schemeClr val="bg1"/>
                </a:solidFill>
                <a:latin typeface="Trebuchet MS"/>
                <a:cs typeface="Trebuchet MS"/>
              </a:rPr>
              <a:t>НАБИРАЙТЕ ЗАГОЛОВОК.</a:t>
            </a:r>
            <a:endParaRPr lang="en-US" sz="2600" b="1" spc="300" dirty="0">
              <a:solidFill>
                <a:schemeClr val="bg1"/>
              </a:solidFill>
              <a:latin typeface="Trebuchet MS"/>
              <a:cs typeface="Trebuchet MS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3764521" y="3799893"/>
            <a:ext cx="4687154" cy="8692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200" dirty="0" smtClean="0">
                <a:solidFill>
                  <a:schemeClr val="bg1"/>
                </a:solidFill>
                <a:latin typeface="Trebuchet MS"/>
                <a:cs typeface="Trebuchet MS"/>
              </a:rPr>
              <a:t>Заголовок второго уровня. Набирается шрифтом </a:t>
            </a:r>
            <a:r>
              <a:rPr lang="en-US" sz="2200" dirty="0">
                <a:solidFill>
                  <a:schemeClr val="bg1"/>
                </a:solidFill>
                <a:latin typeface="Trebuchet MS"/>
                <a:cs typeface="Trebuchet MS"/>
              </a:rPr>
              <a:t>Trebuchet</a:t>
            </a:r>
            <a:endParaRPr lang="en-US" sz="2200" dirty="0">
              <a:solidFill>
                <a:schemeClr val="bg1"/>
              </a:solidFill>
              <a:latin typeface="Trebuchet MS"/>
              <a:cs typeface="Trebuchet MS"/>
            </a:endParaRPr>
          </a:p>
        </p:txBody>
      </p:sp>
      <p:pic>
        <p:nvPicPr>
          <p:cNvPr id="3" name="Picture 2" descr="logo_RUDN_eng_whit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716" y="2697146"/>
            <a:ext cx="2854712" cy="849323"/>
          </a:xfrm>
          <a:prstGeom prst="rect">
            <a:avLst/>
          </a:prstGeom>
        </p:spPr>
      </p:pic>
      <p:sp>
        <p:nvSpPr>
          <p:cNvPr id="9" name="Subtitle 2"/>
          <p:cNvSpPr txBox="1">
            <a:spLocks/>
          </p:cNvSpPr>
          <p:nvPr/>
        </p:nvSpPr>
        <p:spPr>
          <a:xfrm>
            <a:off x="3072857" y="755780"/>
            <a:ext cx="4687154" cy="8692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На фоне размещайте </a:t>
            </a:r>
          </a:p>
          <a:p>
            <a:pPr algn="l"/>
            <a:r>
              <a:rPr lang="ru-RU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изображение</a:t>
            </a:r>
            <a:endParaRPr lang="en-US" sz="2200" dirty="0">
              <a:solidFill>
                <a:schemeClr val="tx1">
                  <a:lumMod val="65000"/>
                  <a:lumOff val="35000"/>
                </a:schemeClr>
              </a:solidFill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3661236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glob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65" t="20120"/>
          <a:stretch/>
        </p:blipFill>
        <p:spPr>
          <a:xfrm>
            <a:off x="0" y="0"/>
            <a:ext cx="5416434" cy="410862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253634"/>
            <a:ext cx="9143998" cy="2900361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764521" y="2695696"/>
            <a:ext cx="5823196" cy="9467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600" b="1" spc="300" dirty="0" smtClean="0">
                <a:solidFill>
                  <a:schemeClr val="bg1"/>
                </a:solidFill>
                <a:latin typeface="Trebuchet MS"/>
                <a:cs typeface="Trebuchet MS"/>
              </a:rPr>
              <a:t>НАЗВАНИЕ ПРЕЗЕНТАЦИИ.</a:t>
            </a:r>
            <a:br>
              <a:rPr lang="ru-RU" sz="2600" b="1" spc="300" dirty="0" smtClean="0">
                <a:solidFill>
                  <a:schemeClr val="bg1"/>
                </a:solidFill>
                <a:latin typeface="Trebuchet MS"/>
                <a:cs typeface="Trebuchet MS"/>
              </a:rPr>
            </a:br>
            <a:r>
              <a:rPr lang="ru-RU" sz="2600" b="1" spc="300" dirty="0" smtClean="0">
                <a:solidFill>
                  <a:schemeClr val="bg1"/>
                </a:solidFill>
                <a:latin typeface="Trebuchet MS"/>
                <a:cs typeface="Trebuchet MS"/>
              </a:rPr>
              <a:t>НАБИРАЙТЕ ЗАГОЛОВОК.</a:t>
            </a:r>
            <a:endParaRPr lang="en-US" sz="2600" b="1" spc="300" dirty="0">
              <a:solidFill>
                <a:schemeClr val="bg1"/>
              </a:solidFill>
              <a:latin typeface="Trebuchet MS"/>
              <a:cs typeface="Trebuchet MS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3764521" y="3799893"/>
            <a:ext cx="4687154" cy="8692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200" dirty="0" smtClean="0">
                <a:solidFill>
                  <a:schemeClr val="bg1"/>
                </a:solidFill>
                <a:latin typeface="Trebuchet MS"/>
                <a:cs typeface="Trebuchet MS"/>
              </a:rPr>
              <a:t>Заголовок второго уровня. Набирается шрифтом </a:t>
            </a:r>
            <a:r>
              <a:rPr lang="en-US" sz="2200" dirty="0">
                <a:solidFill>
                  <a:schemeClr val="bg1"/>
                </a:solidFill>
                <a:latin typeface="Trebuchet MS"/>
                <a:cs typeface="Trebuchet MS"/>
              </a:rPr>
              <a:t>Trebuchet</a:t>
            </a:r>
            <a:endParaRPr lang="en-US" sz="2200" dirty="0">
              <a:solidFill>
                <a:schemeClr val="bg1"/>
              </a:solidFill>
              <a:latin typeface="Trebuchet MS"/>
              <a:cs typeface="Trebuchet MS"/>
            </a:endParaRPr>
          </a:p>
        </p:txBody>
      </p:sp>
      <p:pic>
        <p:nvPicPr>
          <p:cNvPr id="3" name="Picture 2" descr="logo_RUDN_eng_whit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716" y="2697146"/>
            <a:ext cx="2854712" cy="849323"/>
          </a:xfrm>
          <a:prstGeom prst="rect">
            <a:avLst/>
          </a:prstGeom>
        </p:spPr>
      </p:pic>
      <p:sp>
        <p:nvSpPr>
          <p:cNvPr id="10" name="Subtitle 2"/>
          <p:cNvSpPr txBox="1">
            <a:spLocks/>
          </p:cNvSpPr>
          <p:nvPr/>
        </p:nvSpPr>
        <p:spPr>
          <a:xfrm>
            <a:off x="3072857" y="755780"/>
            <a:ext cx="4687154" cy="8692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На фоне размещайте </a:t>
            </a:r>
          </a:p>
          <a:p>
            <a:pPr algn="l"/>
            <a:r>
              <a:rPr lang="ru-RU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изображение</a:t>
            </a:r>
            <a:endParaRPr lang="en-US" sz="2200" dirty="0">
              <a:solidFill>
                <a:schemeClr val="tx1">
                  <a:lumMod val="65000"/>
                  <a:lumOff val="35000"/>
                </a:schemeClr>
              </a:solidFill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3150247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6484" y="480489"/>
            <a:ext cx="7772400" cy="552122"/>
          </a:xfrm>
        </p:spPr>
        <p:txBody>
          <a:bodyPr>
            <a:noAutofit/>
          </a:bodyPr>
          <a:lstStyle/>
          <a:p>
            <a:pPr algn="l"/>
            <a:r>
              <a:rPr lang="ru-RU" sz="3200" b="1" dirty="0">
                <a:solidFill>
                  <a:srgbClr val="0D62B2"/>
                </a:solidFill>
                <a:latin typeface="Trebuchet MS"/>
                <a:cs typeface="Trebuchet MS"/>
              </a:rPr>
              <a:t>Раздел, содержащий только текст</a:t>
            </a:r>
            <a:r>
              <a:rPr lang="ru-RU" sz="32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.</a:t>
            </a:r>
            <a:br>
              <a:rPr lang="ru-RU" sz="3200" b="1" dirty="0" smtClean="0">
                <a:solidFill>
                  <a:srgbClr val="0D62B2"/>
                </a:solidFill>
                <a:latin typeface="Trebuchet MS"/>
                <a:cs typeface="Trebuchet MS"/>
              </a:rPr>
            </a:br>
            <a:r>
              <a:rPr lang="ru-RU" sz="32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Шрифт </a:t>
            </a:r>
            <a:r>
              <a:rPr lang="en-US" sz="3200" b="1" dirty="0">
                <a:solidFill>
                  <a:srgbClr val="0D62B2"/>
                </a:solidFill>
                <a:latin typeface="Trebuchet MS"/>
                <a:cs typeface="Trebuchet MS"/>
              </a:rPr>
              <a:t>Trebuchet</a:t>
            </a:r>
            <a:r>
              <a:rPr lang="ru-RU" sz="32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 </a:t>
            </a:r>
            <a:r>
              <a:rPr lang="ru-RU" sz="32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до 32 кегля</a:t>
            </a:r>
            <a:endParaRPr lang="en-US" sz="3200" b="1" dirty="0">
              <a:solidFill>
                <a:srgbClr val="0D62B2"/>
              </a:solidFill>
              <a:latin typeface="Trebuchet MS"/>
              <a:cs typeface="Trebuchet M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6484" y="1647570"/>
            <a:ext cx="8031293" cy="2152322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1800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Текст набирается шрифтом </a:t>
            </a:r>
            <a:r>
              <a:rPr lang="en-US" sz="1800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Trebuchet </a:t>
            </a:r>
            <a:r>
              <a:rPr lang="ru-RU" sz="1800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от 16 кегля</a:t>
            </a:r>
          </a:p>
          <a:p>
            <a:pPr algn="l"/>
            <a:r>
              <a:rPr lang="en-US" sz="18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Lorem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ipsum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dolor sit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amet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,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consectetur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adipisicing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elit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,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sed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do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eiusmod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tempor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incididunt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ut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labore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et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dolore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magna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aliqua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.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Ut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enim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ad minim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veniam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,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quis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nostrud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exercitation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ullamco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laboris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nisi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ut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aliquip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ex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ea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commodot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consequat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.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Duis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aute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irure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dolor in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reprehenderit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in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voluptate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velit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esse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cillum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dolore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eu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fugiat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nulla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pariatur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.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Excepteur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sint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occaecat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cupidatat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non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proident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,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sunt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in culpa qui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officia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deserunt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mollit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anim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id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est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laborum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.</a:t>
            </a:r>
            <a:endParaRPr lang="ru-RU" sz="1800" dirty="0">
              <a:solidFill>
                <a:schemeClr val="tx1">
                  <a:lumMod val="65000"/>
                  <a:lumOff val="35000"/>
                </a:schemeClr>
              </a:solidFill>
              <a:latin typeface="Trebuchet MS"/>
              <a:cs typeface="Trebuchet M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29817" y="4504698"/>
            <a:ext cx="253010" cy="273844"/>
          </a:xfrm>
        </p:spPr>
        <p:txBody>
          <a:bodyPr/>
          <a:lstStyle/>
          <a:p>
            <a:pPr algn="ctr"/>
            <a:fld id="{897B1AD0-CEE0-234F-8740-2B05DEBC40E6}" type="slidenum">
              <a:rPr lang="en-US" smtClean="0">
                <a:solidFill>
                  <a:srgbClr val="008000"/>
                </a:solidFill>
                <a:latin typeface="Trebuchet MS"/>
                <a:cs typeface="Trebuchet MS"/>
              </a:rPr>
              <a:pPr algn="ctr"/>
              <a:t>3</a:t>
            </a:fld>
            <a:endParaRPr lang="en-US" dirty="0">
              <a:solidFill>
                <a:srgbClr val="008000"/>
              </a:solidFill>
              <a:latin typeface="Trebuchet MS"/>
              <a:cs typeface="Trebuchet MS"/>
            </a:endParaRPr>
          </a:p>
        </p:txBody>
      </p:sp>
      <p:pic>
        <p:nvPicPr>
          <p:cNvPr id="4" name="Picture 3" descr="logo_RUDN_en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0646" y="4427339"/>
            <a:ext cx="1493613" cy="444374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-80576" y="4611991"/>
            <a:ext cx="7334837" cy="65412"/>
            <a:chOff x="-80576" y="4611991"/>
            <a:chExt cx="7334837" cy="65412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668822" y="4628250"/>
              <a:ext cx="6585439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668822" y="4677403"/>
              <a:ext cx="6585439" cy="0"/>
            </a:xfrm>
            <a:prstGeom prst="line">
              <a:avLst/>
            </a:prstGeom>
            <a:ln w="38100" cmpd="sng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-80576" y="4677403"/>
              <a:ext cx="331015" cy="0"/>
            </a:xfrm>
            <a:prstGeom prst="line">
              <a:avLst/>
            </a:prstGeom>
            <a:ln w="38100" cmpd="sng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-80576" y="4627863"/>
              <a:ext cx="331015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668822" y="4612378"/>
              <a:ext cx="6585439" cy="0"/>
            </a:xfrm>
            <a:prstGeom prst="line">
              <a:avLst/>
            </a:prstGeom>
            <a:ln w="127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-80576" y="4611991"/>
              <a:ext cx="331015" cy="0"/>
            </a:xfrm>
            <a:prstGeom prst="line">
              <a:avLst/>
            </a:prstGeom>
            <a:ln w="127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747958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6483" y="480489"/>
            <a:ext cx="8647775" cy="552122"/>
          </a:xfrm>
        </p:spPr>
        <p:txBody>
          <a:bodyPr>
            <a:noAutofit/>
          </a:bodyPr>
          <a:lstStyle/>
          <a:p>
            <a:pPr algn="l"/>
            <a:r>
              <a:rPr lang="ru-RU" sz="2800" b="1" dirty="0">
                <a:solidFill>
                  <a:srgbClr val="0D62B2"/>
                </a:solidFill>
                <a:latin typeface="Trebuchet MS"/>
                <a:cs typeface="Trebuchet MS"/>
              </a:rPr>
              <a:t>Раздел, содержащий только </a:t>
            </a:r>
            <a:r>
              <a:rPr lang="ru-RU" sz="28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изображение.</a:t>
            </a:r>
            <a:br>
              <a:rPr lang="ru-RU" sz="2800" b="1" dirty="0" smtClean="0">
                <a:solidFill>
                  <a:srgbClr val="0D62B2"/>
                </a:solidFill>
                <a:latin typeface="Trebuchet MS"/>
                <a:cs typeface="Trebuchet MS"/>
              </a:rPr>
            </a:br>
            <a:r>
              <a:rPr lang="ru-RU" sz="28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Шрифт </a:t>
            </a:r>
            <a:r>
              <a:rPr lang="en-US" sz="2800" b="1" dirty="0">
                <a:solidFill>
                  <a:srgbClr val="0D62B2"/>
                </a:solidFill>
                <a:latin typeface="Trebuchet MS"/>
                <a:cs typeface="Trebuchet MS"/>
              </a:rPr>
              <a:t>Trebuchet</a:t>
            </a:r>
            <a:r>
              <a:rPr lang="ru-RU" sz="28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 </a:t>
            </a:r>
            <a:r>
              <a:rPr lang="ru-RU" sz="28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до 32 кегля</a:t>
            </a:r>
            <a:endParaRPr lang="en-US" sz="2800" b="1" dirty="0">
              <a:solidFill>
                <a:srgbClr val="0D62B2"/>
              </a:solidFill>
              <a:latin typeface="Trebuchet MS"/>
              <a:cs typeface="Trebuchet M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29817" y="4504698"/>
            <a:ext cx="253010" cy="273844"/>
          </a:xfrm>
        </p:spPr>
        <p:txBody>
          <a:bodyPr/>
          <a:lstStyle/>
          <a:p>
            <a:pPr algn="ctr"/>
            <a:fld id="{897B1AD0-CEE0-234F-8740-2B05DEBC40E6}" type="slidenum">
              <a:rPr lang="en-US" smtClean="0">
                <a:solidFill>
                  <a:srgbClr val="008000"/>
                </a:solidFill>
                <a:latin typeface="Trebuchet MS"/>
                <a:cs typeface="Trebuchet MS"/>
              </a:rPr>
              <a:pPr algn="ctr"/>
              <a:t>4</a:t>
            </a:fld>
            <a:endParaRPr lang="en-US" dirty="0">
              <a:solidFill>
                <a:srgbClr val="008000"/>
              </a:solidFill>
              <a:latin typeface="Trebuchet MS"/>
              <a:cs typeface="Trebuchet MS"/>
            </a:endParaRPr>
          </a:p>
        </p:txBody>
      </p:sp>
      <p:pic>
        <p:nvPicPr>
          <p:cNvPr id="4" name="Picture 3" descr="logo_RUDN_en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0646" y="4427339"/>
            <a:ext cx="1493613" cy="444374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446837" y="1387672"/>
            <a:ext cx="8250326" cy="3063124"/>
            <a:chOff x="446837" y="1387672"/>
            <a:chExt cx="8250326" cy="3063124"/>
          </a:xfrm>
        </p:grpSpPr>
        <p:pic>
          <p:nvPicPr>
            <p:cNvPr id="11" name="Picture 10" descr="cover_01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6837" y="1387672"/>
              <a:ext cx="8250326" cy="3039667"/>
            </a:xfrm>
            <a:prstGeom prst="rect">
              <a:avLst/>
            </a:prstGeom>
          </p:spPr>
        </p:pic>
        <p:pic>
          <p:nvPicPr>
            <p:cNvPr id="8" name="Picture 7" descr="glob.png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128" t="12396" r="26128" b="12396"/>
            <a:stretch/>
          </p:blipFill>
          <p:spPr>
            <a:xfrm>
              <a:off x="2911793" y="1508680"/>
              <a:ext cx="3320414" cy="2942116"/>
            </a:xfrm>
            <a:prstGeom prst="rect">
              <a:avLst/>
            </a:prstGeom>
          </p:spPr>
        </p:pic>
      </p:grpSp>
      <p:grpSp>
        <p:nvGrpSpPr>
          <p:cNvPr id="14" name="Group 13"/>
          <p:cNvGrpSpPr/>
          <p:nvPr/>
        </p:nvGrpSpPr>
        <p:grpSpPr>
          <a:xfrm>
            <a:off x="-80576" y="4611991"/>
            <a:ext cx="7334837" cy="65412"/>
            <a:chOff x="-80576" y="4611991"/>
            <a:chExt cx="7334837" cy="65412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668822" y="4628250"/>
              <a:ext cx="6585439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668822" y="4677403"/>
              <a:ext cx="6585439" cy="0"/>
            </a:xfrm>
            <a:prstGeom prst="line">
              <a:avLst/>
            </a:prstGeom>
            <a:ln w="38100" cmpd="sng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-80576" y="4677403"/>
              <a:ext cx="331015" cy="0"/>
            </a:xfrm>
            <a:prstGeom prst="line">
              <a:avLst/>
            </a:prstGeom>
            <a:ln w="38100" cmpd="sng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-80576" y="4627863"/>
              <a:ext cx="331015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668822" y="4612378"/>
              <a:ext cx="6585439" cy="0"/>
            </a:xfrm>
            <a:prstGeom prst="line">
              <a:avLst/>
            </a:prstGeom>
            <a:ln w="127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-80576" y="4611991"/>
              <a:ext cx="331015" cy="0"/>
            </a:xfrm>
            <a:prstGeom prst="line">
              <a:avLst/>
            </a:prstGeom>
            <a:ln w="127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709052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_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7418" y="0"/>
            <a:ext cx="4656582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6484" y="304089"/>
            <a:ext cx="6190902" cy="1365820"/>
          </a:xfrm>
        </p:spPr>
        <p:txBody>
          <a:bodyPr>
            <a:noAutofit/>
          </a:bodyPr>
          <a:lstStyle/>
          <a:p>
            <a:pPr algn="l"/>
            <a:r>
              <a:rPr lang="ru-RU" sz="3200" b="1" dirty="0">
                <a:solidFill>
                  <a:srgbClr val="0D62B2"/>
                </a:solidFill>
                <a:latin typeface="Trebuchet MS"/>
                <a:cs typeface="Trebuchet MS"/>
              </a:rPr>
              <a:t>Раздел, содержащий </a:t>
            </a:r>
            <a:r>
              <a:rPr lang="ru-RU" sz="32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изображение и описания.</a:t>
            </a:r>
            <a:br>
              <a:rPr lang="ru-RU" sz="3200" b="1" dirty="0" smtClean="0">
                <a:solidFill>
                  <a:srgbClr val="0D62B2"/>
                </a:solidFill>
                <a:latin typeface="Trebuchet MS"/>
                <a:cs typeface="Trebuchet MS"/>
              </a:rPr>
            </a:br>
            <a:r>
              <a:rPr lang="ru-RU" sz="32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Шрифт </a:t>
            </a:r>
            <a:r>
              <a:rPr lang="en-US" sz="3200" b="1" dirty="0">
                <a:solidFill>
                  <a:srgbClr val="0D62B2"/>
                </a:solidFill>
                <a:latin typeface="Trebuchet MS"/>
                <a:cs typeface="Trebuchet MS"/>
              </a:rPr>
              <a:t>Trebuchet</a:t>
            </a:r>
            <a:r>
              <a:rPr lang="ru-RU" sz="32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 </a:t>
            </a:r>
            <a:r>
              <a:rPr lang="ru-RU" sz="3200" b="1" dirty="0" smtClean="0">
                <a:solidFill>
                  <a:srgbClr val="0D62B2"/>
                </a:solidFill>
                <a:latin typeface="Trebuchet MS"/>
                <a:cs typeface="Trebuchet MS"/>
              </a:rPr>
              <a:t>до 32 кегля</a:t>
            </a:r>
            <a:endParaRPr lang="en-US" sz="3200" b="1" dirty="0">
              <a:solidFill>
                <a:srgbClr val="0D62B2"/>
              </a:solidFill>
              <a:latin typeface="Trebuchet MS"/>
              <a:cs typeface="Trebuchet M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29817" y="4504698"/>
            <a:ext cx="253010" cy="273844"/>
          </a:xfrm>
        </p:spPr>
        <p:txBody>
          <a:bodyPr/>
          <a:lstStyle/>
          <a:p>
            <a:pPr algn="ctr"/>
            <a:fld id="{897B1AD0-CEE0-234F-8740-2B05DEBC40E6}" type="slidenum">
              <a:rPr lang="en-US" smtClean="0">
                <a:solidFill>
                  <a:srgbClr val="008000"/>
                </a:solidFill>
                <a:latin typeface="Trebuchet MS"/>
                <a:cs typeface="Trebuchet MS"/>
              </a:rPr>
              <a:pPr algn="ctr"/>
              <a:t>5</a:t>
            </a:fld>
            <a:endParaRPr lang="en-US" dirty="0">
              <a:solidFill>
                <a:srgbClr val="008000"/>
              </a:solidFill>
              <a:latin typeface="Trebuchet MS"/>
              <a:cs typeface="Trebuchet MS"/>
            </a:endParaRPr>
          </a:p>
        </p:txBody>
      </p:sp>
      <p:pic>
        <p:nvPicPr>
          <p:cNvPr id="4" name="Picture 3" descr="logo_RUDN_en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0646" y="4427339"/>
            <a:ext cx="1493613" cy="444374"/>
          </a:xfrm>
          <a:prstGeom prst="rect">
            <a:avLst/>
          </a:prstGeom>
        </p:spPr>
      </p:pic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276484" y="2022708"/>
            <a:ext cx="5356019" cy="2481990"/>
          </a:xfrm>
        </p:spPr>
        <p:txBody>
          <a:bodyPr>
            <a:normAutofit/>
          </a:bodyPr>
          <a:lstStyle/>
          <a:p>
            <a:pPr algn="l"/>
            <a:r>
              <a:rPr lang="ru-RU" sz="1600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Текст набирается шрифтом </a:t>
            </a:r>
            <a:r>
              <a:rPr lang="en-US" sz="1600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Trebuchet </a:t>
            </a:r>
            <a:r>
              <a:rPr lang="ru-RU" sz="1600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от 16 кегля</a:t>
            </a:r>
          </a:p>
          <a:p>
            <a:pPr algn="l"/>
            <a:r>
              <a:rPr lang="en-US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Lorem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ipsum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dolor sit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amet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,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consectetur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adipisicing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elit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,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sed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do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eiusmod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tempor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incididunt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ut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labore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et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dolore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magna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aliqua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.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Ut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enim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ad minim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veniam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,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quis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nostrud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exercitation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ullamco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laboris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nisi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ut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aliquip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ex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ea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commodot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consequat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.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Duis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aute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irure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dolor in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reprehenderit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in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voluptate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velit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esse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cillum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dolore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eu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fugiat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nulla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pariatur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rPr>
              <a:t>. </a:t>
            </a:r>
            <a:endParaRPr lang="ru-RU" sz="1600" dirty="0">
              <a:solidFill>
                <a:schemeClr val="tx1">
                  <a:lumMod val="65000"/>
                  <a:lumOff val="35000"/>
                </a:schemeClr>
              </a:solidFill>
              <a:latin typeface="Trebuchet MS"/>
              <a:cs typeface="Trebuchet MS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-80576" y="4611991"/>
            <a:ext cx="7334837" cy="65412"/>
            <a:chOff x="-80576" y="4611991"/>
            <a:chExt cx="7334837" cy="65412"/>
          </a:xfrm>
        </p:grpSpPr>
        <p:cxnSp>
          <p:nvCxnSpPr>
            <p:cNvPr id="14" name="Straight Connector 13"/>
            <p:cNvCxnSpPr/>
            <p:nvPr/>
          </p:nvCxnSpPr>
          <p:spPr>
            <a:xfrm>
              <a:off x="668822" y="4628250"/>
              <a:ext cx="6585439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668822" y="4677403"/>
              <a:ext cx="6585439" cy="0"/>
            </a:xfrm>
            <a:prstGeom prst="line">
              <a:avLst/>
            </a:prstGeom>
            <a:ln w="38100" cmpd="sng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-80576" y="4677403"/>
              <a:ext cx="331015" cy="0"/>
            </a:xfrm>
            <a:prstGeom prst="line">
              <a:avLst/>
            </a:prstGeom>
            <a:ln w="38100" cmpd="sng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-80576" y="4627863"/>
              <a:ext cx="331015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68822" y="4612378"/>
              <a:ext cx="6585439" cy="0"/>
            </a:xfrm>
            <a:prstGeom prst="line">
              <a:avLst/>
            </a:prstGeom>
            <a:ln w="127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-80576" y="4611991"/>
              <a:ext cx="331015" cy="0"/>
            </a:xfrm>
            <a:prstGeom prst="line">
              <a:avLst/>
            </a:prstGeom>
            <a:ln w="127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77572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202</Words>
  <Application>Microsoft Macintosh PowerPoint</Application>
  <PresentationFormat>On-screen Show (16:9)</PresentationFormat>
  <Paragraphs>21</Paragraphs>
  <Slides>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Раздел, содержащий только текст. Шрифт Trebuchet до 32 кегля</vt:lpstr>
      <vt:lpstr>Раздел, содержащий только изображение. Шрифт Trebuchet до 32 кегля</vt:lpstr>
      <vt:lpstr>Раздел, содержащий изображение и описания. Шрифт Trebuchet до 32 кегля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ПРЕЗЕНТАЦИИ В ДВЕ И БОЛЕЕ СТРОК</dc:title>
  <dc:creator>Непомнящий Евгений</dc:creator>
  <cp:lastModifiedBy>Непомнящий Евгений</cp:lastModifiedBy>
  <cp:revision>12</cp:revision>
  <dcterms:created xsi:type="dcterms:W3CDTF">2017-01-25T11:18:17Z</dcterms:created>
  <dcterms:modified xsi:type="dcterms:W3CDTF">2017-03-14T12:06:05Z</dcterms:modified>
</cp:coreProperties>
</file>