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6" r:id="rId3"/>
    <p:sldId id="259" r:id="rId4"/>
    <p:sldId id="268" r:id="rId5"/>
    <p:sldId id="269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34" d="100"/>
          <a:sy n="134" d="100"/>
        </p:scale>
        <p:origin x="-1072" y="-896"/>
      </p:cViewPr>
      <p:guideLst>
        <p:guide orient="horz" pos="257"/>
        <p:guide orient="horz" pos="1620"/>
        <p:guide pos="5504"/>
        <p:guide pos="2880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20120"/>
          <a:stretch/>
        </p:blipFill>
        <p:spPr>
          <a:xfrm>
            <a:off x="0" y="0"/>
            <a:ext cx="5416434" cy="4108626"/>
          </a:xfrm>
          <a:prstGeom prst="rect">
            <a:avLst/>
          </a:prstGeom>
        </p:spPr>
      </p:pic>
      <p:pic>
        <p:nvPicPr>
          <p:cNvPr id="2" name="Picture 1" descr="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3634"/>
            <a:ext cx="9144000" cy="290036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764521" y="2695696"/>
            <a:ext cx="5823196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6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64521" y="3799893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>Заголовок второго уровня. Набирается шрифтом </a:t>
            </a:r>
            <a:r>
              <a:rPr lang="en-US" sz="2200" dirty="0">
                <a:solidFill>
                  <a:schemeClr val="bg1"/>
                </a:solidFill>
                <a:latin typeface="Trebuchet MS"/>
                <a:cs typeface="Trebuchet MS"/>
              </a:rPr>
              <a:t>Trebuchet</a:t>
            </a:r>
            <a:endParaRPr lang="en-US" sz="2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072857" y="755780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2778991"/>
            <a:ext cx="2854712" cy="52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20120"/>
          <a:stretch/>
        </p:blipFill>
        <p:spPr>
          <a:xfrm>
            <a:off x="0" y="0"/>
            <a:ext cx="5416434" cy="41086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3634"/>
            <a:ext cx="9144000" cy="290036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764521" y="2695696"/>
            <a:ext cx="5823196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6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64521" y="3799893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>Заголовок второго уровня. Набирается шрифтом </a:t>
            </a:r>
            <a:r>
              <a:rPr lang="en-US" sz="2200" dirty="0">
                <a:solidFill>
                  <a:schemeClr val="bg1"/>
                </a:solidFill>
                <a:latin typeface="Trebuchet MS"/>
                <a:cs typeface="Trebuchet MS"/>
              </a:rPr>
              <a:t>Trebuchet</a:t>
            </a:r>
            <a:endParaRPr lang="en-US" sz="2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072857" y="755780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2778991"/>
            <a:ext cx="2854712" cy="52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247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480489"/>
            <a:ext cx="7772400" cy="552122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3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4429506"/>
            <a:ext cx="2411146" cy="44004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62673" y="4663175"/>
            <a:ext cx="544251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62673" y="4712328"/>
            <a:ext cx="5442512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-80576" y="4712328"/>
            <a:ext cx="331015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80576" y="4662788"/>
            <a:ext cx="33101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2673" y="4647303"/>
            <a:ext cx="5442512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-80576" y="4646916"/>
            <a:ext cx="331015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3" y="480489"/>
            <a:ext cx="8647775" cy="55212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изображение.</a:t>
            </a:r>
            <a:b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8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28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4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6837" y="1387672"/>
            <a:ext cx="8250326" cy="3063124"/>
            <a:chOff x="446837" y="1387672"/>
            <a:chExt cx="8250326" cy="3063124"/>
          </a:xfrm>
        </p:grpSpPr>
        <p:pic>
          <p:nvPicPr>
            <p:cNvPr id="11" name="Picture 10" descr="cover_0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837" y="1387672"/>
              <a:ext cx="8250326" cy="3039667"/>
            </a:xfrm>
            <a:prstGeom prst="rect">
              <a:avLst/>
            </a:prstGeom>
          </p:spPr>
        </p:pic>
        <p:pic>
          <p:nvPicPr>
            <p:cNvPr id="8" name="Picture 7" descr="glob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28" t="12396" r="26128" b="12396"/>
            <a:stretch/>
          </p:blipFill>
          <p:spPr>
            <a:xfrm>
              <a:off x="2911793" y="1508680"/>
              <a:ext cx="3320414" cy="2942116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4429506"/>
            <a:ext cx="2411146" cy="44004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62673" y="4663175"/>
            <a:ext cx="544251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62673" y="4712328"/>
            <a:ext cx="5442512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-80576" y="4712328"/>
            <a:ext cx="331015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-80576" y="4662788"/>
            <a:ext cx="33101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2673" y="4647303"/>
            <a:ext cx="5442512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-80576" y="4646916"/>
            <a:ext cx="331015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90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304089"/>
            <a:ext cx="6190902" cy="136582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 и описания.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5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5" y="2022708"/>
            <a:ext cx="4946110" cy="2186989"/>
          </a:xfrm>
        </p:spPr>
        <p:txBody>
          <a:bodyPr>
            <a:noAutofit/>
          </a:bodyPr>
          <a:lstStyle/>
          <a:p>
            <a:pPr algn="l"/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54" y="4429506"/>
            <a:ext cx="2411146" cy="44004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662673" y="4663175"/>
            <a:ext cx="544251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62673" y="4712328"/>
            <a:ext cx="5442512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-80576" y="4712328"/>
            <a:ext cx="331015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-80576" y="4662788"/>
            <a:ext cx="33101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2673" y="4647303"/>
            <a:ext cx="5442512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-80576" y="4646916"/>
            <a:ext cx="331015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202</Words>
  <Application>Microsoft Macintosh PowerPoint</Application>
  <PresentationFormat>On-screen Show (16:9)</PresentationFormat>
  <Paragraphs>21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Раздел, содержащий только текст. Шрифт Trebuchet до 32 кегля</vt:lpstr>
      <vt:lpstr>Раздел, содержащий только изображение. Шрифт Trebuchet до 32 кегля</vt:lpstr>
      <vt:lpstr>Раздел, содержащий изображение и описания. Шрифт Trebuchet до 32 кегля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Непомнящий Евгений</cp:lastModifiedBy>
  <cp:revision>12</cp:revision>
  <dcterms:created xsi:type="dcterms:W3CDTF">2017-01-25T11:18:17Z</dcterms:created>
  <dcterms:modified xsi:type="dcterms:W3CDTF">2017-03-14T12:05:59Z</dcterms:modified>
</cp:coreProperties>
</file>