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media/image8.jpg" ContentType="image/jpeg"/>
  <Override PartName="/ppt/notesSlides/notesSlide4.xml" ContentType="application/vnd.openxmlformats-officedocument.presentationml.notesSlide+xml"/>
  <Override PartName="/ppt/media/image9.jpg" ContentType="image/jpeg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256" r:id="rId2"/>
    <p:sldId id="270" r:id="rId3"/>
    <p:sldId id="259" r:id="rId4"/>
    <p:sldId id="272" r:id="rId5"/>
    <p:sldId id="271" r:id="rId6"/>
    <p:sldId id="269" r:id="rId7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F39"/>
    <a:srgbClr val="0D6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 showGuides="1">
      <p:cViewPr>
        <p:scale>
          <a:sx n="130" d="100"/>
          <a:sy n="130" d="100"/>
        </p:scale>
        <p:origin x="-1184" y="-568"/>
      </p:cViewPr>
      <p:guideLst>
        <p:guide orient="horz" pos="257"/>
        <p:guide orient="horz" pos="1620"/>
        <p:guide pos="5504"/>
        <p:guide pos="2880"/>
        <p:guide pos="107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notesMaster" Target="notesMasters/notesMaster1.xml"/><Relationship Id="rId9" Type="http://schemas.openxmlformats.org/officeDocument/2006/relationships/handoutMaster" Target="handoutMasters/handoutMaster1.xml"/><Relationship Id="rId10" Type="http://schemas.openxmlformats.org/officeDocument/2006/relationships/printerSettings" Target="printerSettings/printerSettings1.bin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C59DEEC-DE7E-CD44-AF7C-218B86874FF2}" type="datetimeFigureOut">
              <a:rPr lang="en-US" smtClean="0"/>
              <a:t>15.03.17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5FB765-8FD2-684F-9F48-543BB2C459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91731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FF89BAF-6959-3046-B943-FEE51985CEF9}" type="datetimeFigureOut">
              <a:rPr lang="en-US" smtClean="0"/>
              <a:t>15.03.17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Click to edit Master text styles</a:t>
            </a:r>
          </a:p>
          <a:p>
            <a:pPr lvl="1"/>
            <a:r>
              <a:rPr lang="ru-RU" smtClean="0"/>
              <a:t>Second level</a:t>
            </a:r>
          </a:p>
          <a:p>
            <a:pPr lvl="2"/>
            <a:r>
              <a:rPr lang="ru-RU" smtClean="0"/>
              <a:t>Third level</a:t>
            </a:r>
          </a:p>
          <a:p>
            <a:pPr lvl="3"/>
            <a:r>
              <a:rPr lang="ru-RU" smtClean="0"/>
              <a:t>Fourth level</a:t>
            </a:r>
          </a:p>
          <a:p>
            <a:pPr lvl="4"/>
            <a:r>
              <a:rPr lang="ru-RU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119760D-F85B-C647-ABC5-35EE68EC79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06054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19760D-F85B-C647-ABC5-35EE68EC79C0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11042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19760D-F85B-C647-ABC5-35EE68EC79C0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11042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19760D-F85B-C647-ABC5-35EE68EC79C0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11042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19760D-F85B-C647-ABC5-35EE68EC79C0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1104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CED60-378B-9D4F-A5CD-C3E0ED5FA883}" type="datetimeFigureOut">
              <a:rPr lang="en-US" smtClean="0"/>
              <a:t>15.03.17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7B1AD0-CEE0-234F-8740-2B05DEBC40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02992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CED60-378B-9D4F-A5CD-C3E0ED5FA883}" type="datetimeFigureOut">
              <a:rPr lang="en-US" smtClean="0"/>
              <a:t>15.03.17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7B1AD0-CEE0-234F-8740-2B05DEBC40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57523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54781"/>
            <a:ext cx="2057400" cy="329088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CED60-378B-9D4F-A5CD-C3E0ED5FA883}" type="datetimeFigureOut">
              <a:rPr lang="en-US" smtClean="0"/>
              <a:t>15.03.17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7B1AD0-CEE0-234F-8740-2B05DEBC40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89985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CED60-378B-9D4F-A5CD-C3E0ED5FA883}" type="datetimeFigureOut">
              <a:rPr lang="en-US" smtClean="0"/>
              <a:t>15.03.17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7B1AD0-CEE0-234F-8740-2B05DEBC40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3736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CED60-378B-9D4F-A5CD-C3E0ED5FA883}" type="datetimeFigureOut">
              <a:rPr lang="en-US" smtClean="0"/>
              <a:t>15.03.17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7B1AD0-CEE0-234F-8740-2B05DEBC40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83916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CED60-378B-9D4F-A5CD-C3E0ED5FA883}" type="datetimeFigureOut">
              <a:rPr lang="en-US" smtClean="0"/>
              <a:t>15.03.17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7B1AD0-CEE0-234F-8740-2B05DEBC40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5428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CED60-378B-9D4F-A5CD-C3E0ED5FA883}" type="datetimeFigureOut">
              <a:rPr lang="en-US" smtClean="0"/>
              <a:t>15.03.17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7B1AD0-CEE0-234F-8740-2B05DEBC40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04580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CED60-378B-9D4F-A5CD-C3E0ED5FA883}" type="datetimeFigureOut">
              <a:rPr lang="en-US" smtClean="0"/>
              <a:t>15.03.17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7B1AD0-CEE0-234F-8740-2B05DEBC40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59127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CED60-378B-9D4F-A5CD-C3E0ED5FA883}" type="datetimeFigureOut">
              <a:rPr lang="en-US" smtClean="0"/>
              <a:t>15.03.17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7B1AD0-CEE0-234F-8740-2B05DEBC40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26259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CED60-378B-9D4F-A5CD-C3E0ED5FA883}" type="datetimeFigureOut">
              <a:rPr lang="en-US" smtClean="0"/>
              <a:t>15.03.17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7B1AD0-CEE0-234F-8740-2B05DEBC40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61016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CED60-378B-9D4F-A5CD-C3E0ED5FA883}" type="datetimeFigureOut">
              <a:rPr lang="en-US" smtClean="0"/>
              <a:t>15.03.17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7B1AD0-CEE0-234F-8740-2B05DEBC40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04439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CCED60-378B-9D4F-A5CD-C3E0ED5FA883}" type="datetimeFigureOut">
              <a:rPr lang="en-US" smtClean="0"/>
              <a:t>15.03.17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93403" y="205979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0D62B2"/>
                </a:solidFill>
              </a:defRPr>
            </a:lvl1pPr>
          </a:lstStyle>
          <a:p>
            <a:fld id="{897B1AD0-CEE0-234F-8740-2B05DEBC40E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95371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8.jpg"/><Relationship Id="rId5" Type="http://schemas.openxmlformats.org/officeDocument/2006/relationships/image" Target="../media/image1.png"/><Relationship Id="rId6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4" Type="http://schemas.openxmlformats.org/officeDocument/2006/relationships/image" Target="../media/image5.png"/><Relationship Id="rId5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glob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778" t="20120" r="37119"/>
          <a:stretch/>
        </p:blipFill>
        <p:spPr>
          <a:xfrm>
            <a:off x="4855308" y="0"/>
            <a:ext cx="4288692" cy="4928106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1053002"/>
            <a:ext cx="9144002" cy="4110036"/>
          </a:xfrm>
          <a:prstGeom prst="rect">
            <a:avLst/>
          </a:prstGeom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1562030" y="3580528"/>
            <a:ext cx="7038804" cy="94674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sz="2400" b="1" spc="300" dirty="0" smtClean="0">
                <a:solidFill>
                  <a:schemeClr val="bg1"/>
                </a:solidFill>
                <a:latin typeface="Trebuchet MS"/>
                <a:cs typeface="Trebuchet MS"/>
              </a:rPr>
              <a:t>НАЗВАНИЕ ПРЕЗЕНТАЦИИ.</a:t>
            </a:r>
            <a:br>
              <a:rPr lang="ru-RU" sz="2400" b="1" spc="300" dirty="0" smtClean="0">
                <a:solidFill>
                  <a:schemeClr val="bg1"/>
                </a:solidFill>
                <a:latin typeface="Trebuchet MS"/>
                <a:cs typeface="Trebuchet MS"/>
              </a:rPr>
            </a:br>
            <a:r>
              <a:rPr lang="ru-RU" sz="2400" b="1" spc="300" dirty="0" smtClean="0">
                <a:solidFill>
                  <a:schemeClr val="bg1"/>
                </a:solidFill>
                <a:latin typeface="Trebuchet MS"/>
                <a:cs typeface="Trebuchet MS"/>
              </a:rPr>
              <a:t>НАБИРАЙТЕ ЗАГОЛОВОК.</a:t>
            </a:r>
            <a:endParaRPr lang="en-US" sz="2400" b="1" spc="300" dirty="0">
              <a:solidFill>
                <a:schemeClr val="bg1"/>
              </a:solidFill>
              <a:latin typeface="Trebuchet MS"/>
              <a:cs typeface="Trebuchet MS"/>
            </a:endParaRPr>
          </a:p>
        </p:txBody>
      </p:sp>
      <p:sp>
        <p:nvSpPr>
          <p:cNvPr id="9" name="Subtitle 2"/>
          <p:cNvSpPr txBox="1">
            <a:spLocks/>
          </p:cNvSpPr>
          <p:nvPr/>
        </p:nvSpPr>
        <p:spPr>
          <a:xfrm>
            <a:off x="2359703" y="931626"/>
            <a:ext cx="4687154" cy="86925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sz="2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На фоне размещайте </a:t>
            </a:r>
          </a:p>
          <a:p>
            <a:pPr algn="l"/>
            <a:r>
              <a:rPr lang="ru-RU" sz="2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изображение</a:t>
            </a:r>
            <a:endParaRPr lang="en-US" sz="2200" dirty="0">
              <a:solidFill>
                <a:schemeClr val="tx1">
                  <a:lumMod val="65000"/>
                  <a:lumOff val="35000"/>
                </a:schemeClr>
              </a:solidFill>
              <a:latin typeface="Trebuchet MS"/>
              <a:cs typeface="Trebuchet MS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060" y="2893119"/>
            <a:ext cx="2441833" cy="726485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-29308" y="4722650"/>
            <a:ext cx="4601308" cy="489233"/>
          </a:xfrm>
          <a:prstGeom prst="rect">
            <a:avLst/>
          </a:prstGeom>
          <a:solidFill>
            <a:srgbClr val="008F39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ubtitle 2"/>
          <p:cNvSpPr txBox="1">
            <a:spLocks/>
          </p:cNvSpPr>
          <p:nvPr/>
        </p:nvSpPr>
        <p:spPr>
          <a:xfrm>
            <a:off x="629715" y="4747948"/>
            <a:ext cx="4313515" cy="41508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700" i="1" dirty="0" smtClean="0">
                <a:solidFill>
                  <a:schemeClr val="bg1"/>
                </a:solidFill>
                <a:latin typeface="Trebuchet MS"/>
                <a:cs typeface="Trebuchet MS"/>
              </a:rPr>
              <a:t>Discover the World in </a:t>
            </a:r>
            <a:r>
              <a:rPr lang="en-US" sz="1700" i="1" dirty="0" smtClean="0">
                <a:solidFill>
                  <a:schemeClr val="bg1"/>
                </a:solidFill>
                <a:latin typeface="Trebuchet MS"/>
                <a:cs typeface="Trebuchet MS"/>
              </a:rPr>
              <a:t>O</a:t>
            </a:r>
            <a:r>
              <a:rPr lang="en-US" sz="1700" i="1" dirty="0" smtClean="0">
                <a:solidFill>
                  <a:schemeClr val="bg1"/>
                </a:solidFill>
                <a:latin typeface="Trebuchet MS"/>
                <a:cs typeface="Trebuchet MS"/>
              </a:rPr>
              <a:t>ne University</a:t>
            </a:r>
            <a:endParaRPr lang="en-US" sz="1700" i="1" dirty="0">
              <a:solidFill>
                <a:schemeClr val="bg1"/>
              </a:solidFill>
              <a:latin typeface="Trebuchet MS"/>
              <a:cs typeface="Trebuchet MS"/>
            </a:endParaRPr>
          </a:p>
        </p:txBody>
      </p:sp>
    </p:spTree>
    <p:extLst>
      <p:ext uri="{BB962C8B-B14F-4D97-AF65-F5344CB8AC3E}">
        <p14:creationId xmlns:p14="http://schemas.microsoft.com/office/powerpoint/2010/main" val="36612367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glob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778" t="20120" r="37119"/>
          <a:stretch/>
        </p:blipFill>
        <p:spPr>
          <a:xfrm>
            <a:off x="4855308" y="0"/>
            <a:ext cx="4288692" cy="4928106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" y="1053002"/>
            <a:ext cx="9143996" cy="4110036"/>
          </a:xfrm>
          <a:prstGeom prst="rect">
            <a:avLst/>
          </a:prstGeom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1562030" y="3658680"/>
            <a:ext cx="7038804" cy="94674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sz="2400" b="1" spc="300" dirty="0" smtClean="0">
                <a:solidFill>
                  <a:schemeClr val="bg1"/>
                </a:solidFill>
                <a:latin typeface="Trebuchet MS"/>
                <a:cs typeface="Trebuchet MS"/>
              </a:rPr>
              <a:t>НАЗВАНИЕ ПРЕЗЕНТАЦИИ.</a:t>
            </a:r>
            <a:br>
              <a:rPr lang="ru-RU" sz="2400" b="1" spc="300" dirty="0" smtClean="0">
                <a:solidFill>
                  <a:schemeClr val="bg1"/>
                </a:solidFill>
                <a:latin typeface="Trebuchet MS"/>
                <a:cs typeface="Trebuchet MS"/>
              </a:rPr>
            </a:br>
            <a:r>
              <a:rPr lang="ru-RU" sz="2400" b="1" spc="300" dirty="0" smtClean="0">
                <a:solidFill>
                  <a:schemeClr val="bg1"/>
                </a:solidFill>
                <a:latin typeface="Trebuchet MS"/>
                <a:cs typeface="Trebuchet MS"/>
              </a:rPr>
              <a:t>НАБИРАЙТЕ ЗАГОЛОВОК.</a:t>
            </a:r>
            <a:endParaRPr lang="en-US" sz="2400" b="1" spc="300" dirty="0">
              <a:solidFill>
                <a:schemeClr val="bg1"/>
              </a:solidFill>
              <a:latin typeface="Trebuchet MS"/>
              <a:cs typeface="Trebuchet MS"/>
            </a:endParaRPr>
          </a:p>
        </p:txBody>
      </p:sp>
      <p:sp>
        <p:nvSpPr>
          <p:cNvPr id="9" name="Subtitle 2"/>
          <p:cNvSpPr txBox="1">
            <a:spLocks/>
          </p:cNvSpPr>
          <p:nvPr/>
        </p:nvSpPr>
        <p:spPr>
          <a:xfrm>
            <a:off x="2359703" y="931626"/>
            <a:ext cx="4687154" cy="86925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sz="2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На фоне размещайте </a:t>
            </a:r>
          </a:p>
          <a:p>
            <a:pPr algn="l"/>
            <a:r>
              <a:rPr lang="ru-RU" sz="2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изображение</a:t>
            </a:r>
            <a:endParaRPr lang="en-US" sz="2200" dirty="0">
              <a:solidFill>
                <a:schemeClr val="tx1">
                  <a:lumMod val="65000"/>
                  <a:lumOff val="35000"/>
                </a:schemeClr>
              </a:solidFill>
              <a:latin typeface="Trebuchet MS"/>
              <a:cs typeface="Trebuchet MS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-29308" y="4722650"/>
            <a:ext cx="4601308" cy="489233"/>
          </a:xfrm>
          <a:prstGeom prst="rect">
            <a:avLst/>
          </a:prstGeom>
          <a:solidFill>
            <a:srgbClr val="008F39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060" y="2893119"/>
            <a:ext cx="2441833" cy="726485"/>
          </a:xfrm>
          <a:prstGeom prst="rect">
            <a:avLst/>
          </a:prstGeom>
        </p:spPr>
      </p:pic>
      <p:sp>
        <p:nvSpPr>
          <p:cNvPr id="10" name="Subtitle 2"/>
          <p:cNvSpPr txBox="1">
            <a:spLocks/>
          </p:cNvSpPr>
          <p:nvPr/>
        </p:nvSpPr>
        <p:spPr>
          <a:xfrm>
            <a:off x="629715" y="4747948"/>
            <a:ext cx="4313515" cy="41508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700" i="1" dirty="0" smtClean="0">
                <a:solidFill>
                  <a:schemeClr val="bg1"/>
                </a:solidFill>
                <a:latin typeface="Trebuchet MS"/>
                <a:cs typeface="Trebuchet MS"/>
              </a:rPr>
              <a:t>Discover the World in </a:t>
            </a:r>
            <a:r>
              <a:rPr lang="en-US" sz="1700" i="1" dirty="0" smtClean="0">
                <a:solidFill>
                  <a:schemeClr val="bg1"/>
                </a:solidFill>
                <a:latin typeface="Trebuchet MS"/>
                <a:cs typeface="Trebuchet MS"/>
              </a:rPr>
              <a:t>One </a:t>
            </a:r>
            <a:r>
              <a:rPr lang="en-US" sz="1700" i="1" dirty="0" smtClean="0">
                <a:solidFill>
                  <a:schemeClr val="bg1"/>
                </a:solidFill>
                <a:latin typeface="Trebuchet MS"/>
                <a:cs typeface="Trebuchet MS"/>
              </a:rPr>
              <a:t>University</a:t>
            </a:r>
            <a:endParaRPr lang="en-US" sz="1700" i="1" dirty="0">
              <a:solidFill>
                <a:schemeClr val="bg1"/>
              </a:solidFill>
              <a:latin typeface="Trebuchet MS"/>
              <a:cs typeface="Trebuchet MS"/>
            </a:endParaRPr>
          </a:p>
        </p:txBody>
      </p:sp>
    </p:spTree>
    <p:extLst>
      <p:ext uri="{BB962C8B-B14F-4D97-AF65-F5344CB8AC3E}">
        <p14:creationId xmlns:p14="http://schemas.microsoft.com/office/powerpoint/2010/main" val="2790954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76483" y="480489"/>
            <a:ext cx="6395901" cy="552122"/>
          </a:xfrm>
        </p:spPr>
        <p:txBody>
          <a:bodyPr>
            <a:noAutofit/>
          </a:bodyPr>
          <a:lstStyle/>
          <a:p>
            <a:pPr algn="l"/>
            <a:r>
              <a:rPr lang="ru-RU" sz="2800" b="1" dirty="0">
                <a:solidFill>
                  <a:srgbClr val="0D62B2"/>
                </a:solidFill>
                <a:latin typeface="Trebuchet MS"/>
                <a:cs typeface="Trebuchet MS"/>
              </a:rPr>
              <a:t>Раздел, содержащий только текст</a:t>
            </a:r>
            <a:r>
              <a:rPr lang="ru-RU" sz="2800" b="1" dirty="0" smtClean="0">
                <a:solidFill>
                  <a:srgbClr val="0D62B2"/>
                </a:solidFill>
                <a:latin typeface="Trebuchet MS"/>
                <a:cs typeface="Trebuchet MS"/>
              </a:rPr>
              <a:t>.</a:t>
            </a:r>
            <a:br>
              <a:rPr lang="ru-RU" sz="2800" b="1" dirty="0" smtClean="0">
                <a:solidFill>
                  <a:srgbClr val="0D62B2"/>
                </a:solidFill>
                <a:latin typeface="Trebuchet MS"/>
                <a:cs typeface="Trebuchet MS"/>
              </a:rPr>
            </a:br>
            <a:r>
              <a:rPr lang="ru-RU" sz="2800" b="1" dirty="0" smtClean="0">
                <a:solidFill>
                  <a:srgbClr val="0D62B2"/>
                </a:solidFill>
                <a:latin typeface="Trebuchet MS"/>
                <a:cs typeface="Trebuchet MS"/>
              </a:rPr>
              <a:t>Шрифт </a:t>
            </a:r>
            <a:r>
              <a:rPr lang="en-US" sz="2800" b="1" dirty="0">
                <a:solidFill>
                  <a:srgbClr val="0D62B2"/>
                </a:solidFill>
                <a:latin typeface="Trebuchet MS"/>
                <a:cs typeface="Trebuchet MS"/>
              </a:rPr>
              <a:t>Trebuchet</a:t>
            </a:r>
            <a:r>
              <a:rPr lang="ru-RU" sz="2800" b="1" dirty="0" smtClean="0">
                <a:solidFill>
                  <a:srgbClr val="0D62B2"/>
                </a:solidFill>
                <a:latin typeface="Trebuchet MS"/>
                <a:cs typeface="Trebuchet MS"/>
              </a:rPr>
              <a:t> до 32 кегля</a:t>
            </a:r>
            <a:endParaRPr lang="en-US" sz="2800" b="1" dirty="0">
              <a:solidFill>
                <a:srgbClr val="0D62B2"/>
              </a:solidFill>
              <a:latin typeface="Trebuchet MS"/>
              <a:cs typeface="Trebuchet MS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76484" y="1647570"/>
            <a:ext cx="8031293" cy="2152322"/>
          </a:xfrm>
        </p:spPr>
        <p:txBody>
          <a:bodyPr>
            <a:normAutofit lnSpcReduction="10000"/>
          </a:bodyPr>
          <a:lstStyle/>
          <a:p>
            <a:pPr algn="l"/>
            <a:r>
              <a:rPr lang="ru-RU" sz="1800" u="sng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Текст набирается шрифтом </a:t>
            </a:r>
            <a:r>
              <a:rPr lang="en-US" sz="1800" u="sng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Trebuchet </a:t>
            </a:r>
            <a:r>
              <a:rPr lang="ru-RU" sz="1800" u="sng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от 16 кегля</a:t>
            </a:r>
          </a:p>
          <a:p>
            <a:pPr algn="l"/>
            <a:r>
              <a:rPr lang="en-US" sz="18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Lorem</a:t>
            </a:r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ipsum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dolor sit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amet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,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consectetur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adipisicing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elit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,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sed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do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eiusmod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tempor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incididunt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ut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labore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et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dolore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magna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aliqua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.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Ut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enim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ad minim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veniam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,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quis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nostrud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exercitation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ullamco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laboris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nisi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ut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aliquip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ex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ea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commodot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consequat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.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Duis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aute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irure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dolor in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reprehenderit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in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voluptate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velit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esse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cillum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dolore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eu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fugiat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nulla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pariatur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.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Excepteur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sint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occaecat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cupidatat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non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proident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,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sunt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in culpa qui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officia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deserunt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mollit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anim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id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est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laborum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.</a:t>
            </a:r>
            <a:endParaRPr lang="ru-RU" sz="1800" dirty="0">
              <a:solidFill>
                <a:schemeClr val="tx1">
                  <a:lumMod val="65000"/>
                  <a:lumOff val="35000"/>
                </a:schemeClr>
              </a:solidFill>
              <a:latin typeface="Trebuchet MS"/>
              <a:cs typeface="Trebuchet M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520338" y="4690309"/>
            <a:ext cx="253010" cy="273844"/>
          </a:xfrm>
        </p:spPr>
        <p:txBody>
          <a:bodyPr/>
          <a:lstStyle/>
          <a:p>
            <a:pPr algn="ctr"/>
            <a:fld id="{897B1AD0-CEE0-234F-8740-2B05DEBC40E6}" type="slidenum">
              <a:rPr lang="en-US" smtClean="0">
                <a:solidFill>
                  <a:srgbClr val="FFFFFF"/>
                </a:solidFill>
                <a:latin typeface="Trebuchet MS"/>
                <a:cs typeface="Trebuchet MS"/>
              </a:rPr>
              <a:pPr algn="ctr"/>
              <a:t>3</a:t>
            </a:fld>
            <a:endParaRPr lang="en-US" dirty="0">
              <a:solidFill>
                <a:srgbClr val="FFFFFF"/>
              </a:solidFill>
              <a:latin typeface="Trebuchet MS"/>
              <a:cs typeface="Trebuchet MS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1725" y="389533"/>
            <a:ext cx="1711624" cy="5092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47958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76483" y="480489"/>
            <a:ext cx="6395901" cy="552122"/>
          </a:xfrm>
        </p:spPr>
        <p:txBody>
          <a:bodyPr>
            <a:noAutofit/>
          </a:bodyPr>
          <a:lstStyle/>
          <a:p>
            <a:pPr algn="l"/>
            <a:r>
              <a:rPr lang="ru-RU" sz="2800" b="1" dirty="0">
                <a:solidFill>
                  <a:srgbClr val="0D62B2"/>
                </a:solidFill>
                <a:latin typeface="Trebuchet MS"/>
                <a:cs typeface="Trebuchet MS"/>
              </a:rPr>
              <a:t>Раздел, содержащий только текст</a:t>
            </a:r>
            <a:r>
              <a:rPr lang="ru-RU" sz="2800" b="1" dirty="0" smtClean="0">
                <a:solidFill>
                  <a:srgbClr val="0D62B2"/>
                </a:solidFill>
                <a:latin typeface="Trebuchet MS"/>
                <a:cs typeface="Trebuchet MS"/>
              </a:rPr>
              <a:t>.</a:t>
            </a:r>
            <a:br>
              <a:rPr lang="ru-RU" sz="2800" b="1" dirty="0" smtClean="0">
                <a:solidFill>
                  <a:srgbClr val="0D62B2"/>
                </a:solidFill>
                <a:latin typeface="Trebuchet MS"/>
                <a:cs typeface="Trebuchet MS"/>
              </a:rPr>
            </a:br>
            <a:r>
              <a:rPr lang="ru-RU" sz="2800" b="1" dirty="0" smtClean="0">
                <a:solidFill>
                  <a:srgbClr val="0D62B2"/>
                </a:solidFill>
                <a:latin typeface="Trebuchet MS"/>
                <a:cs typeface="Trebuchet MS"/>
              </a:rPr>
              <a:t>Шрифт </a:t>
            </a:r>
            <a:r>
              <a:rPr lang="en-US" sz="2800" b="1" dirty="0">
                <a:solidFill>
                  <a:srgbClr val="0D62B2"/>
                </a:solidFill>
                <a:latin typeface="Trebuchet MS"/>
                <a:cs typeface="Trebuchet MS"/>
              </a:rPr>
              <a:t>Trebuchet</a:t>
            </a:r>
            <a:r>
              <a:rPr lang="ru-RU" sz="2800" b="1" dirty="0" smtClean="0">
                <a:solidFill>
                  <a:srgbClr val="0D62B2"/>
                </a:solidFill>
                <a:latin typeface="Trebuchet MS"/>
                <a:cs typeface="Trebuchet MS"/>
              </a:rPr>
              <a:t> до 32 кегля</a:t>
            </a:r>
            <a:endParaRPr lang="en-US" sz="2800" b="1" dirty="0">
              <a:solidFill>
                <a:srgbClr val="0D62B2"/>
              </a:solidFill>
              <a:latin typeface="Trebuchet MS"/>
              <a:cs typeface="Trebuchet MS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76484" y="1647570"/>
            <a:ext cx="8031293" cy="2152322"/>
          </a:xfrm>
        </p:spPr>
        <p:txBody>
          <a:bodyPr>
            <a:normAutofit lnSpcReduction="10000"/>
          </a:bodyPr>
          <a:lstStyle/>
          <a:p>
            <a:pPr algn="l"/>
            <a:r>
              <a:rPr lang="ru-RU" sz="1800" u="sng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Текст набирается шрифтом </a:t>
            </a:r>
            <a:r>
              <a:rPr lang="en-US" sz="1800" u="sng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Trebuchet </a:t>
            </a:r>
            <a:r>
              <a:rPr lang="ru-RU" sz="1800" u="sng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от 16 кегля</a:t>
            </a:r>
          </a:p>
          <a:p>
            <a:pPr algn="l"/>
            <a:r>
              <a:rPr lang="en-US" sz="18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Lorem</a:t>
            </a:r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ipsum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dolor sit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amet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,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consectetur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adipisicing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elit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,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sed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do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eiusmod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tempor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incididunt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ut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labore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et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dolore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magna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aliqua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.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Ut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enim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ad minim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veniam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,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quis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nostrud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exercitation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ullamco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laboris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nisi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ut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aliquip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ex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ea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commodot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consequat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.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Duis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aute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irure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dolor in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reprehenderit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in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voluptate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velit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esse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cillum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dolore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eu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fugiat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nulla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pariatur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.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Excepteur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sint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occaecat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cupidatat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non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proident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,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sunt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in culpa qui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officia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deserunt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mollit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anim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id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est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laborum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.</a:t>
            </a:r>
            <a:endParaRPr lang="ru-RU" sz="1800" dirty="0">
              <a:solidFill>
                <a:schemeClr val="tx1">
                  <a:lumMod val="65000"/>
                  <a:lumOff val="35000"/>
                </a:schemeClr>
              </a:solidFill>
              <a:latin typeface="Trebuchet MS"/>
              <a:cs typeface="Trebuchet M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520338" y="4690309"/>
            <a:ext cx="253010" cy="273844"/>
          </a:xfrm>
        </p:spPr>
        <p:txBody>
          <a:bodyPr/>
          <a:lstStyle/>
          <a:p>
            <a:pPr algn="ctr"/>
            <a:fld id="{897B1AD0-CEE0-234F-8740-2B05DEBC40E6}" type="slidenum">
              <a:rPr lang="en-US" smtClean="0">
                <a:solidFill>
                  <a:srgbClr val="005A9B"/>
                </a:solidFill>
                <a:latin typeface="Trebuchet MS"/>
                <a:cs typeface="Trebuchet MS"/>
              </a:rPr>
              <a:pPr algn="ctr"/>
              <a:t>4</a:t>
            </a:fld>
            <a:endParaRPr lang="en-US" dirty="0">
              <a:solidFill>
                <a:srgbClr val="005A9B"/>
              </a:solidFill>
              <a:latin typeface="Trebuchet MS"/>
              <a:cs typeface="Trebuchet MS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1725" y="389533"/>
            <a:ext cx="1711624" cy="5092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43324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76483" y="480489"/>
            <a:ext cx="6942979" cy="552122"/>
          </a:xfrm>
        </p:spPr>
        <p:txBody>
          <a:bodyPr>
            <a:noAutofit/>
          </a:bodyPr>
          <a:lstStyle/>
          <a:p>
            <a:pPr algn="l"/>
            <a:r>
              <a:rPr lang="ru-RU" sz="2400" b="1" dirty="0">
                <a:solidFill>
                  <a:srgbClr val="0D62B2"/>
                </a:solidFill>
                <a:latin typeface="Trebuchet MS"/>
                <a:cs typeface="Trebuchet MS"/>
              </a:rPr>
              <a:t>Раздел, содержащий только </a:t>
            </a:r>
            <a:r>
              <a:rPr lang="ru-RU" sz="2400" b="1" dirty="0" smtClean="0">
                <a:solidFill>
                  <a:srgbClr val="0D62B2"/>
                </a:solidFill>
                <a:latin typeface="Trebuchet MS"/>
                <a:cs typeface="Trebuchet MS"/>
              </a:rPr>
              <a:t>изображение.</a:t>
            </a:r>
            <a:br>
              <a:rPr lang="ru-RU" sz="2400" b="1" dirty="0" smtClean="0">
                <a:solidFill>
                  <a:srgbClr val="0D62B2"/>
                </a:solidFill>
                <a:latin typeface="Trebuchet MS"/>
                <a:cs typeface="Trebuchet MS"/>
              </a:rPr>
            </a:br>
            <a:r>
              <a:rPr lang="ru-RU" sz="2400" b="1" dirty="0" smtClean="0">
                <a:solidFill>
                  <a:srgbClr val="0D62B2"/>
                </a:solidFill>
                <a:latin typeface="Trebuchet MS"/>
                <a:cs typeface="Trebuchet MS"/>
              </a:rPr>
              <a:t>Шрифт </a:t>
            </a:r>
            <a:r>
              <a:rPr lang="en-US" sz="2400" b="1" dirty="0">
                <a:solidFill>
                  <a:srgbClr val="0D62B2"/>
                </a:solidFill>
                <a:latin typeface="Trebuchet MS"/>
                <a:cs typeface="Trebuchet MS"/>
              </a:rPr>
              <a:t>Trebuchet</a:t>
            </a:r>
            <a:r>
              <a:rPr lang="ru-RU" sz="2400" b="1" dirty="0" smtClean="0">
                <a:solidFill>
                  <a:srgbClr val="0D62B2"/>
                </a:solidFill>
                <a:latin typeface="Trebuchet MS"/>
                <a:cs typeface="Trebuchet MS"/>
              </a:rPr>
              <a:t> до 32 кегля</a:t>
            </a:r>
            <a:endParaRPr lang="en-US" sz="2400" b="1" dirty="0">
              <a:solidFill>
                <a:srgbClr val="0D62B2"/>
              </a:solidFill>
              <a:latin typeface="Trebuchet MS"/>
              <a:cs typeface="Trebuchet M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520338" y="4690309"/>
            <a:ext cx="253010" cy="273844"/>
          </a:xfrm>
        </p:spPr>
        <p:txBody>
          <a:bodyPr/>
          <a:lstStyle/>
          <a:p>
            <a:pPr algn="ctr"/>
            <a:fld id="{897B1AD0-CEE0-234F-8740-2B05DEBC40E6}" type="slidenum">
              <a:rPr lang="en-US" smtClean="0">
                <a:solidFill>
                  <a:srgbClr val="FFFFFF"/>
                </a:solidFill>
                <a:latin typeface="Trebuchet MS"/>
                <a:cs typeface="Trebuchet MS"/>
              </a:rPr>
              <a:pPr algn="ctr"/>
              <a:t>5</a:t>
            </a:fld>
            <a:endParaRPr lang="en-US" dirty="0">
              <a:solidFill>
                <a:srgbClr val="FFFFFF"/>
              </a:solidFill>
              <a:latin typeface="Trebuchet MS"/>
              <a:cs typeface="Trebuchet MS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446837" y="1387672"/>
            <a:ext cx="8250326" cy="3063124"/>
            <a:chOff x="446837" y="1387672"/>
            <a:chExt cx="8250326" cy="3063124"/>
          </a:xfrm>
        </p:grpSpPr>
        <p:pic>
          <p:nvPicPr>
            <p:cNvPr id="8" name="Picture 7" descr="cover_01.jp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6837" y="1387672"/>
              <a:ext cx="8250326" cy="3039667"/>
            </a:xfrm>
            <a:prstGeom prst="rect">
              <a:avLst/>
            </a:prstGeom>
          </p:spPr>
        </p:pic>
        <p:pic>
          <p:nvPicPr>
            <p:cNvPr id="9" name="Picture 8" descr="glob.png"/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128" t="12396" r="26128" b="12396"/>
            <a:stretch/>
          </p:blipFill>
          <p:spPr>
            <a:xfrm>
              <a:off x="2911793" y="1508680"/>
              <a:ext cx="3320414" cy="2942116"/>
            </a:xfrm>
            <a:prstGeom prst="rect">
              <a:avLst/>
            </a:prstGeom>
          </p:spPr>
        </p:pic>
      </p:grpSp>
      <p:pic>
        <p:nvPicPr>
          <p:cNvPr id="10" name="Picture 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1725" y="389533"/>
            <a:ext cx="1711624" cy="5092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14384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7418" y="0"/>
            <a:ext cx="4656582" cy="5143500"/>
          </a:xfrm>
          <a:prstGeom prst="rect">
            <a:avLst/>
          </a:prstGeom>
        </p:spPr>
      </p:pic>
      <p:pic>
        <p:nvPicPr>
          <p:cNvPr id="6" name="Picture 5" descr="lents_fon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76484" y="304089"/>
            <a:ext cx="6190902" cy="1365820"/>
          </a:xfrm>
        </p:spPr>
        <p:txBody>
          <a:bodyPr>
            <a:noAutofit/>
          </a:bodyPr>
          <a:lstStyle/>
          <a:p>
            <a:pPr algn="l"/>
            <a:r>
              <a:rPr lang="ru-RU" sz="3200" b="1" dirty="0">
                <a:solidFill>
                  <a:srgbClr val="0D62B2"/>
                </a:solidFill>
                <a:latin typeface="Trebuchet MS"/>
                <a:cs typeface="Trebuchet MS"/>
              </a:rPr>
              <a:t>Раздел, содержащий </a:t>
            </a:r>
            <a:r>
              <a:rPr lang="ru-RU" sz="3200" b="1" dirty="0" smtClean="0">
                <a:solidFill>
                  <a:srgbClr val="0D62B2"/>
                </a:solidFill>
                <a:latin typeface="Trebuchet MS"/>
                <a:cs typeface="Trebuchet MS"/>
              </a:rPr>
              <a:t>изображение и описания.</a:t>
            </a:r>
            <a:br>
              <a:rPr lang="ru-RU" sz="3200" b="1" dirty="0" smtClean="0">
                <a:solidFill>
                  <a:srgbClr val="0D62B2"/>
                </a:solidFill>
                <a:latin typeface="Trebuchet MS"/>
                <a:cs typeface="Trebuchet MS"/>
              </a:rPr>
            </a:br>
            <a:r>
              <a:rPr lang="ru-RU" sz="3200" b="1" dirty="0" smtClean="0">
                <a:solidFill>
                  <a:srgbClr val="0D62B2"/>
                </a:solidFill>
                <a:latin typeface="Trebuchet MS"/>
                <a:cs typeface="Trebuchet MS"/>
              </a:rPr>
              <a:t>Шрифт </a:t>
            </a:r>
            <a:r>
              <a:rPr lang="en-US" sz="3200" b="1" dirty="0">
                <a:solidFill>
                  <a:srgbClr val="0D62B2"/>
                </a:solidFill>
                <a:latin typeface="Trebuchet MS"/>
                <a:cs typeface="Trebuchet MS"/>
              </a:rPr>
              <a:t>Trebuchet</a:t>
            </a:r>
            <a:r>
              <a:rPr lang="ru-RU" sz="3200" b="1" dirty="0" smtClean="0">
                <a:solidFill>
                  <a:srgbClr val="0D62B2"/>
                </a:solidFill>
                <a:latin typeface="Trebuchet MS"/>
                <a:cs typeface="Trebuchet MS"/>
              </a:rPr>
              <a:t> до 32 кегля</a:t>
            </a:r>
            <a:endParaRPr lang="en-US" sz="3200" b="1" dirty="0">
              <a:solidFill>
                <a:srgbClr val="0D62B2"/>
              </a:solidFill>
              <a:latin typeface="Trebuchet MS"/>
              <a:cs typeface="Trebuchet MS"/>
            </a:endParaRPr>
          </a:p>
        </p:txBody>
      </p:sp>
      <p:sp>
        <p:nvSpPr>
          <p:cNvPr id="11" name="Subtitle 2"/>
          <p:cNvSpPr>
            <a:spLocks noGrp="1"/>
          </p:cNvSpPr>
          <p:nvPr>
            <p:ph type="subTitle" idx="1"/>
          </p:nvPr>
        </p:nvSpPr>
        <p:spPr>
          <a:xfrm>
            <a:off x="276485" y="2022708"/>
            <a:ext cx="4768076" cy="2481990"/>
          </a:xfrm>
        </p:spPr>
        <p:txBody>
          <a:bodyPr>
            <a:normAutofit fontScale="92500" lnSpcReduction="10000"/>
          </a:bodyPr>
          <a:lstStyle/>
          <a:p>
            <a:pPr algn="l"/>
            <a:r>
              <a:rPr lang="ru-RU" sz="1800" u="sng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Текст набирается шрифтом </a:t>
            </a:r>
            <a:r>
              <a:rPr lang="en-US" sz="1800" u="sng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Trebuchet </a:t>
            </a:r>
            <a:r>
              <a:rPr lang="ru-RU" sz="1800" u="sng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от 16 кегля</a:t>
            </a:r>
          </a:p>
          <a:p>
            <a:pPr algn="l"/>
            <a:r>
              <a:rPr lang="en-US" sz="18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Lorem</a:t>
            </a:r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ipsum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dolor sit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amet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,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consectetur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adipisicing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elit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,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sed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do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eiusmod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tempor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incididunt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ut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labore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et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dolore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magna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aliqua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.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Ut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enim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ad minim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veniam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,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quis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nostrud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exercitation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ullamco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laboris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nisi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ut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aliquip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ex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ea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commodot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consequat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.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Duis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aute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irure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dolor in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reprehenderit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in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voluptate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velit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esse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cillum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dolore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eu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fugiat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nulla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pariatur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. </a:t>
            </a:r>
            <a:endParaRPr lang="ru-RU" sz="1800" dirty="0">
              <a:solidFill>
                <a:schemeClr val="tx1">
                  <a:lumMod val="65000"/>
                  <a:lumOff val="35000"/>
                </a:schemeClr>
              </a:solidFill>
              <a:latin typeface="Trebuchet MS"/>
              <a:cs typeface="Trebuchet MS"/>
            </a:endParaRPr>
          </a:p>
        </p:txBody>
      </p:sp>
      <p:sp>
        <p:nvSpPr>
          <p:cNvPr id="16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520338" y="4690309"/>
            <a:ext cx="253010" cy="273844"/>
          </a:xfrm>
        </p:spPr>
        <p:txBody>
          <a:bodyPr/>
          <a:lstStyle/>
          <a:p>
            <a:pPr algn="ctr"/>
            <a:fld id="{897B1AD0-CEE0-234F-8740-2B05DEBC40E6}" type="slidenum">
              <a:rPr lang="en-US" smtClean="0">
                <a:solidFill>
                  <a:srgbClr val="FFFFFF"/>
                </a:solidFill>
                <a:latin typeface="Trebuchet MS"/>
                <a:cs typeface="Trebuchet MS"/>
              </a:rPr>
              <a:pPr algn="ctr"/>
              <a:t>6</a:t>
            </a:fld>
            <a:endParaRPr lang="en-US" dirty="0">
              <a:solidFill>
                <a:srgbClr val="FFFFFF"/>
              </a:solidFill>
              <a:latin typeface="Trebuchet MS"/>
              <a:cs typeface="Trebuchet MS"/>
            </a:endParaRP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1725" y="389533"/>
            <a:ext cx="1711624" cy="5092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75724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147</TotalTime>
  <Words>292</Words>
  <Application>Microsoft Macintosh PowerPoint</Application>
  <PresentationFormat>On-screen Show (16:9)</PresentationFormat>
  <Paragraphs>26</Paragraphs>
  <Slides>6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PowerPoint Presentation</vt:lpstr>
      <vt:lpstr>PowerPoint Presentation</vt:lpstr>
      <vt:lpstr>Раздел, содержащий только текст. Шрифт Trebuchet до 32 кегля</vt:lpstr>
      <vt:lpstr>Раздел, содержащий только текст. Шрифт Trebuchet до 32 кегля</vt:lpstr>
      <vt:lpstr>Раздел, содержащий только изображение. Шрифт Trebuchet до 32 кегля</vt:lpstr>
      <vt:lpstr>Раздел, содержащий изображение и описания. Шрифт Trebuchet до 32 кегля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ЗАГОЛОВОК ПРЕЗЕНТАЦИИ В ДВЕ И БОЛЕЕ СТРОК</dc:title>
  <dc:creator>Непомнящий Евгений</dc:creator>
  <cp:lastModifiedBy>Непомнящий Евгений</cp:lastModifiedBy>
  <cp:revision>16</cp:revision>
  <dcterms:created xsi:type="dcterms:W3CDTF">2017-01-25T11:18:17Z</dcterms:created>
  <dcterms:modified xsi:type="dcterms:W3CDTF">2017-03-15T13:46:40Z</dcterms:modified>
</cp:coreProperties>
</file>