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8.jpg" ContentType="image/jpeg"/>
  <Override PartName="/ppt/notesSlides/notesSlide4.xml" ContentType="application/vnd.openxmlformats-officedocument.presentationml.notesSlide+xml"/>
  <Override PartName="/ppt/media/image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0" r:id="rId3"/>
    <p:sldId id="259" r:id="rId4"/>
    <p:sldId id="272" r:id="rId5"/>
    <p:sldId id="271" r:id="rId6"/>
    <p:sldId id="269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7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5504">
          <p15:clr>
            <a:srgbClr val="A4A3A4"/>
          </p15:clr>
        </p15:guide>
        <p15:guide id="4" pos="3003">
          <p15:clr>
            <a:srgbClr val="A4A3A4"/>
          </p15:clr>
        </p15:guide>
        <p15:guide id="5" pos="1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39"/>
    <a:srgbClr val="0D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45" d="100"/>
          <a:sy n="145" d="100"/>
        </p:scale>
        <p:origin x="624" y="126"/>
      </p:cViewPr>
      <p:guideLst>
        <p:guide orient="horz" pos="257"/>
        <p:guide orient="horz" pos="1620"/>
        <p:guide pos="5504"/>
        <p:guide pos="3003"/>
        <p:guide pos="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9DEEC-DE7E-CD44-AF7C-218B86874FF2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B765-8FD2-684F-9F48-543BB2C45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9BAF-6959-3046-B943-FEE51985CEF9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760D-F85B-C647-ABC5-35EE68EC7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9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4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ED60-378B-9D4F-A5CD-C3E0ED5FA883}" type="datetimeFigureOut">
              <a:rPr lang="en-US" smtClean="0"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3403" y="20597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D62B2"/>
                </a:solidFill>
              </a:defRPr>
            </a:lvl1pPr>
          </a:lstStyle>
          <a:p>
            <a:fld id="{897B1AD0-CEE0-234F-8740-2B05DEBC40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8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t="20120" r="37119"/>
          <a:stretch/>
        </p:blipFill>
        <p:spPr>
          <a:xfrm>
            <a:off x="4855308" y="0"/>
            <a:ext cx="4288692" cy="49281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3002"/>
            <a:ext cx="9144002" cy="411003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62030" y="3658680"/>
            <a:ext cx="7038804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4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59703" y="931626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6" y="3044440"/>
            <a:ext cx="3980678" cy="7264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9308" y="4722650"/>
            <a:ext cx="4708770" cy="489233"/>
          </a:xfrm>
          <a:prstGeom prst="rect">
            <a:avLst/>
          </a:prstGeom>
          <a:solidFill>
            <a:srgbClr val="008F3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29715" y="4747948"/>
            <a:ext cx="4313515" cy="415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Открой Мир в одном </a:t>
            </a:r>
            <a:r>
              <a:rPr lang="ru-RU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Университете</a:t>
            </a:r>
            <a:r>
              <a:rPr lang="ru-RU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!</a:t>
            </a:r>
            <a:endParaRPr lang="en-US" sz="1700" i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6123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t="20120" r="37119"/>
          <a:stretch/>
        </p:blipFill>
        <p:spPr>
          <a:xfrm>
            <a:off x="4855308" y="0"/>
            <a:ext cx="4288692" cy="49281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053002"/>
            <a:ext cx="9143996" cy="411003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62030" y="3658680"/>
            <a:ext cx="7038804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4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59703" y="931626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6" y="3044440"/>
            <a:ext cx="3980678" cy="72648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-29308" y="4722650"/>
            <a:ext cx="4708770" cy="489233"/>
          </a:xfrm>
          <a:prstGeom prst="rect">
            <a:avLst/>
          </a:prstGeom>
          <a:solidFill>
            <a:srgbClr val="008F3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29715" y="4747948"/>
            <a:ext cx="4313515" cy="415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Открой Мир в одном </a:t>
            </a:r>
            <a:r>
              <a:rPr lang="ru-RU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Университете</a:t>
            </a:r>
            <a:r>
              <a:rPr lang="ru-RU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!</a:t>
            </a:r>
            <a:endParaRPr lang="en-US" sz="1700" i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909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480489"/>
            <a:ext cx="5839054" cy="5521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4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4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484" y="1647570"/>
            <a:ext cx="8031293" cy="2152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3</a:t>
            </a:fld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54" y="389533"/>
            <a:ext cx="2411146" cy="44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9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480489"/>
            <a:ext cx="5839054" cy="5521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4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4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484" y="1647570"/>
            <a:ext cx="8031293" cy="2152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5A9B"/>
                </a:solidFill>
                <a:latin typeface="Trebuchet MS"/>
                <a:cs typeface="Trebuchet MS"/>
              </a:rPr>
              <a:pPr algn="ctr"/>
              <a:t>4</a:t>
            </a:fld>
            <a:endParaRPr lang="en-US" dirty="0">
              <a:solidFill>
                <a:srgbClr val="005A9B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202" y="316510"/>
            <a:ext cx="2411146" cy="44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27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480489"/>
            <a:ext cx="6229824" cy="552122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изображение.</a:t>
            </a:r>
            <a:b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0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0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0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5</a:t>
            </a:fld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54" y="389533"/>
            <a:ext cx="2411146" cy="44004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46837" y="1387672"/>
            <a:ext cx="8250326" cy="3063124"/>
            <a:chOff x="446837" y="1387672"/>
            <a:chExt cx="8250326" cy="3063124"/>
          </a:xfrm>
        </p:grpSpPr>
        <p:pic>
          <p:nvPicPr>
            <p:cNvPr id="8" name="Picture 7" descr="cover_01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837" y="1387672"/>
              <a:ext cx="8250326" cy="3039667"/>
            </a:xfrm>
            <a:prstGeom prst="rect">
              <a:avLst/>
            </a:prstGeom>
          </p:spPr>
        </p:pic>
        <p:pic>
          <p:nvPicPr>
            <p:cNvPr id="9" name="Picture 8" descr="glob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28" t="12396" r="26128" b="12396"/>
            <a:stretch/>
          </p:blipFill>
          <p:spPr>
            <a:xfrm>
              <a:off x="2911793" y="1508680"/>
              <a:ext cx="3320414" cy="29421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143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18" y="0"/>
            <a:ext cx="4656582" cy="5143500"/>
          </a:xfrm>
          <a:prstGeom prst="rect">
            <a:avLst/>
          </a:prstGeom>
        </p:spPr>
      </p:pic>
      <p:pic>
        <p:nvPicPr>
          <p:cNvPr id="6" name="Picture 5" descr="lents_f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304089"/>
            <a:ext cx="6190902" cy="136582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 и описания.</a:t>
            </a:r>
            <a:b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32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32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76485" y="2022708"/>
            <a:ext cx="4768076" cy="248199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6</a:t>
            </a:fld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54" y="389533"/>
            <a:ext cx="2411146" cy="44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292</Words>
  <Application>Microsoft Office PowerPoint</Application>
  <PresentationFormat>Экран (16:9)</PresentationFormat>
  <Paragraphs>26</Paragraphs>
  <Slides>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Trebuchet MS</vt:lpstr>
      <vt:lpstr>Office Theme</vt:lpstr>
      <vt:lpstr>Презентация PowerPoint</vt:lpstr>
      <vt:lpstr>Презентация PowerPoint</vt:lpstr>
      <vt:lpstr>Раздел, содержащий только текст. Шрифт Trebuchet до 32 кегля</vt:lpstr>
      <vt:lpstr>Раздел, содержащий только текст. Шрифт Trebuchet до 32 кегля</vt:lpstr>
      <vt:lpstr>Раздел, содержащий только изображение. Шрифт Trebuchet до 32 кегля</vt:lpstr>
      <vt:lpstr>Раздел, содержащий изображение и описания. Шрифт Trebuchet до 32 кегля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 В ДВЕ И БОЛЕЕ СТРОК</dc:title>
  <dc:creator>Непомнящий Евгений</dc:creator>
  <cp:lastModifiedBy>Апасова Елена Михайловна</cp:lastModifiedBy>
  <cp:revision>18</cp:revision>
  <dcterms:created xsi:type="dcterms:W3CDTF">2017-01-25T11:18:17Z</dcterms:created>
  <dcterms:modified xsi:type="dcterms:W3CDTF">2017-03-17T18:52:52Z</dcterms:modified>
</cp:coreProperties>
</file>