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9" r:id="rId3"/>
    <p:sldId id="272" r:id="rId4"/>
    <p:sldId id="269" r:id="rId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39"/>
    <a:srgbClr val="0D6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43" d="100"/>
          <a:sy n="143" d="100"/>
        </p:scale>
        <p:origin x="-760" y="-880"/>
      </p:cViewPr>
      <p:guideLst>
        <p:guide orient="horz" pos="257"/>
        <p:guide orient="horz" pos="1620"/>
        <p:guide pos="5504"/>
        <p:guide pos="2880"/>
        <p:guide pos="10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9DEEC-DE7E-CD44-AF7C-218B86874FF2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5FB765-8FD2-684F-9F48-543BB2C45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17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F89BAF-6959-3046-B943-FEE51985CEF9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9760D-F85B-C647-ABC5-35EE68EC7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605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9760D-F85B-C647-ABC5-35EE68EC79C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0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9760D-F85B-C647-ABC5-35EE68EC79C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0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9760D-F85B-C647-ABC5-35EE68EC79C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0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9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752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998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373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391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42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458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912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25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101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443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CED60-378B-9D4F-A5CD-C3E0ED5FA883}" type="datetimeFigureOut">
              <a:rPr lang="en-US" smtClean="0"/>
              <a:t>05.05.17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93403" y="205979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D62B2"/>
                </a:solidFill>
              </a:defRPr>
            </a:lvl1pPr>
          </a:lstStyle>
          <a:p>
            <a:fld id="{897B1AD0-CEE0-234F-8740-2B05DEBC40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53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3.png"/><Relationship Id="rId5" Type="http://schemas.openxmlformats.org/officeDocument/2006/relationships/image" Target="../media/image5.jp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7.jpg"/><Relationship Id="rId5" Type="http://schemas.openxmlformats.org/officeDocument/2006/relationships/image" Target="../media/image8.png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oto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78" b="8430"/>
          <a:stretch/>
        </p:blipFill>
        <p:spPr>
          <a:xfrm>
            <a:off x="-23547" y="0"/>
            <a:ext cx="9167548" cy="47249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80"/>
          <a:stretch/>
        </p:blipFill>
        <p:spPr>
          <a:xfrm>
            <a:off x="-23547" y="1112652"/>
            <a:ext cx="9167545" cy="4030848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416183" y="4246035"/>
            <a:ext cx="7594603" cy="541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spc="300" dirty="0" smtClean="0">
                <a:solidFill>
                  <a:srgbClr val="005A9B"/>
                </a:solidFill>
                <a:latin typeface="Trebuchet MS"/>
                <a:cs typeface="Trebuchet MS"/>
              </a:rPr>
              <a:t>НАЗВАНИЕ ПРЕЗЕНТАЦИИ.</a:t>
            </a:r>
            <a:r>
              <a:rPr lang="en-US" sz="2400" b="1" spc="300" dirty="0" smtClean="0">
                <a:solidFill>
                  <a:srgbClr val="005A9B"/>
                </a:solidFill>
                <a:latin typeface="Trebuchet MS"/>
                <a:cs typeface="Trebuchet MS"/>
              </a:rPr>
              <a:t> </a:t>
            </a:r>
          </a:p>
          <a:p>
            <a:pPr algn="l"/>
            <a:r>
              <a:rPr lang="ru-RU" sz="2400" b="1" spc="300" dirty="0" smtClean="0">
                <a:solidFill>
                  <a:srgbClr val="005A9B"/>
                </a:solidFill>
                <a:latin typeface="Trebuchet MS"/>
                <a:cs typeface="Trebuchet MS"/>
              </a:rPr>
              <a:t>НАБИРАЙТЕ ЗАГОЛОВОК.</a:t>
            </a:r>
            <a:endParaRPr lang="en-US" sz="2400" b="1" spc="300" dirty="0">
              <a:solidFill>
                <a:srgbClr val="005A9B"/>
              </a:solidFill>
              <a:latin typeface="Trebuchet MS"/>
              <a:cs typeface="Trebuchet MS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359703" y="931626"/>
            <a:ext cx="4687154" cy="8692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Изображение университета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62" y="3259513"/>
            <a:ext cx="2325004" cy="69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236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8131" y="1647570"/>
            <a:ext cx="8567737" cy="2152322"/>
          </a:xfrm>
        </p:spPr>
        <p:txBody>
          <a:bodyPr>
            <a:normAutofit/>
          </a:bodyPr>
          <a:lstStyle/>
          <a:p>
            <a:r>
              <a:rPr lang="ru-RU" sz="18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Текст набирается шрифтом </a:t>
            </a:r>
            <a:r>
              <a:rPr lang="en-US" sz="18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Trebuchet </a:t>
            </a:r>
            <a:r>
              <a:rPr lang="ru-RU" sz="18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от 16 кегля</a:t>
            </a:r>
          </a:p>
          <a:p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Lorem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ipsum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sit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amet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consectetur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adipisicing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sed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eiusmod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tempor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incididunt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et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magna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enim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ad minim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veniam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quis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nostrud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exercitation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ullamco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nisi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aliquip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commodot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consequat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Duis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aute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irure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in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reprehenderit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voluptate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esse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cillum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eu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fugiat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nulla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pariatur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Excepteur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sint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occaecat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cupidatat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non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proident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sunt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in culpa qui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officia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deserunt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mollit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anim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id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est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cs typeface="Trebuchet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528" y="4396927"/>
            <a:ext cx="694194" cy="273844"/>
          </a:xfrm>
        </p:spPr>
        <p:txBody>
          <a:bodyPr/>
          <a:lstStyle/>
          <a:p>
            <a:pPr algn="ctr"/>
            <a:fld id="{897B1AD0-CEE0-234F-8740-2B05DEBC40E6}" type="slidenum">
              <a:rPr lang="en-US" sz="1800" smtClean="0">
                <a:solidFill>
                  <a:srgbClr val="FFFFFF"/>
                </a:solidFill>
                <a:latin typeface="Trebuchet MS"/>
                <a:cs typeface="Trebuchet MS"/>
              </a:rPr>
              <a:pPr algn="ctr"/>
              <a:t>2</a:t>
            </a:fld>
            <a:endParaRPr lang="en-US" sz="1800" dirty="0">
              <a:solidFill>
                <a:srgbClr val="FFFFFF"/>
              </a:solidFill>
              <a:latin typeface="Trebuchet MS"/>
              <a:cs typeface="Trebuchet M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47" y="493185"/>
            <a:ext cx="1573023" cy="468000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2114725" y="560427"/>
            <a:ext cx="6317747" cy="5521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Раздел, содержащий только текст.</a:t>
            </a:r>
            <a:br>
              <a:rPr lang="ru-RU" sz="2400" b="1" dirty="0" smtClean="0">
                <a:solidFill>
                  <a:srgbClr val="0D62B2"/>
                </a:solidFill>
                <a:latin typeface="Trebuchet MS"/>
                <a:cs typeface="Trebuchet MS"/>
              </a:rPr>
            </a:br>
            <a:r>
              <a:rPr lang="ru-RU" sz="24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Шрифт </a:t>
            </a:r>
            <a:r>
              <a:rPr lang="en-US" sz="24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Trebuchet</a:t>
            </a:r>
            <a:r>
              <a:rPr lang="ru-RU" sz="24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 до 32 кегля</a:t>
            </a:r>
            <a:endParaRPr lang="en-US" sz="2400" b="1" dirty="0">
              <a:solidFill>
                <a:srgbClr val="0D62B2"/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574795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14725" y="560427"/>
            <a:ext cx="6317747" cy="552122"/>
          </a:xfrm>
        </p:spPr>
        <p:txBody>
          <a:bodyPr>
            <a:noAutofit/>
          </a:bodyPr>
          <a:lstStyle/>
          <a:p>
            <a:pPr algn="l"/>
            <a:r>
              <a:rPr lang="ru-RU" sz="2000" b="1" dirty="0">
                <a:solidFill>
                  <a:srgbClr val="0D62B2"/>
                </a:solidFill>
                <a:latin typeface="Trebuchet MS"/>
                <a:cs typeface="Trebuchet MS"/>
              </a:rPr>
              <a:t>Раздел, содержащий </a:t>
            </a:r>
            <a:r>
              <a:rPr lang="ru-RU" sz="20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только изображение.</a:t>
            </a:r>
            <a:br>
              <a:rPr lang="ru-RU" sz="2000" b="1" dirty="0" smtClean="0">
                <a:solidFill>
                  <a:srgbClr val="0D62B2"/>
                </a:solidFill>
                <a:latin typeface="Trebuchet MS"/>
                <a:cs typeface="Trebuchet MS"/>
              </a:rPr>
            </a:br>
            <a:r>
              <a:rPr lang="ru-RU" sz="20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Шрифт </a:t>
            </a:r>
            <a:r>
              <a:rPr lang="en-US" sz="2000" b="1" dirty="0">
                <a:solidFill>
                  <a:srgbClr val="0D62B2"/>
                </a:solidFill>
                <a:latin typeface="Trebuchet MS"/>
                <a:cs typeface="Trebuchet MS"/>
              </a:rPr>
              <a:t>Trebuchet</a:t>
            </a:r>
            <a:r>
              <a:rPr lang="ru-RU" sz="20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 до 32 кегля</a:t>
            </a:r>
            <a:endParaRPr lang="en-US" sz="2000" b="1" dirty="0">
              <a:solidFill>
                <a:srgbClr val="0D62B2"/>
              </a:solidFill>
              <a:latin typeface="Trebuchet MS"/>
              <a:cs typeface="Trebuchet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528" y="4396927"/>
            <a:ext cx="694194" cy="273844"/>
          </a:xfrm>
        </p:spPr>
        <p:txBody>
          <a:bodyPr/>
          <a:lstStyle/>
          <a:p>
            <a:pPr algn="ctr"/>
            <a:fld id="{897B1AD0-CEE0-234F-8740-2B05DEBC40E6}" type="slidenum">
              <a:rPr lang="en-US" sz="1800" smtClean="0">
                <a:solidFill>
                  <a:srgbClr val="FFFFFF"/>
                </a:solidFill>
                <a:latin typeface="Trebuchet MS"/>
                <a:cs typeface="Trebuchet MS"/>
              </a:rPr>
              <a:pPr algn="ctr"/>
              <a:t>3</a:t>
            </a:fld>
            <a:endParaRPr lang="en-US" sz="1800" dirty="0">
              <a:solidFill>
                <a:srgbClr val="FFFFFF"/>
              </a:solidFill>
              <a:latin typeface="Trebuchet MS"/>
              <a:cs typeface="Trebuchet M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47" y="493185"/>
            <a:ext cx="1573023" cy="468000"/>
          </a:xfrm>
          <a:prstGeom prst="rect">
            <a:avLst/>
          </a:prstGeom>
        </p:spPr>
      </p:pic>
      <p:pic>
        <p:nvPicPr>
          <p:cNvPr id="9" name="Picture 8" descr="cover_0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37" y="1387672"/>
            <a:ext cx="8250326" cy="2671175"/>
          </a:xfrm>
          <a:prstGeom prst="rect">
            <a:avLst/>
          </a:prstGeom>
        </p:spPr>
      </p:pic>
      <p:pic>
        <p:nvPicPr>
          <p:cNvPr id="10" name="Picture 9" descr="glob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28" t="12396" r="26128" b="12396"/>
          <a:stretch/>
        </p:blipFill>
        <p:spPr>
          <a:xfrm>
            <a:off x="2911793" y="1508680"/>
            <a:ext cx="3320414" cy="2942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918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418" y="0"/>
            <a:ext cx="4656582" cy="5143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28" t="80466"/>
          <a:stretch/>
        </p:blipFill>
        <p:spPr>
          <a:xfrm>
            <a:off x="5159804" y="4138780"/>
            <a:ext cx="3984195" cy="1004719"/>
          </a:xfrm>
          <a:prstGeom prst="rect">
            <a:avLst/>
          </a:prstGeom>
        </p:spPr>
      </p:pic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276485" y="2022708"/>
            <a:ext cx="4768076" cy="248199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18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Текст набирается шрифтом </a:t>
            </a:r>
            <a:r>
              <a:rPr lang="en-US" sz="18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Trebuchet </a:t>
            </a:r>
            <a:r>
              <a:rPr lang="ru-RU" sz="18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от 16 кегля</a:t>
            </a:r>
          </a:p>
          <a:p>
            <a:pPr algn="l"/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Lorem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ipsum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sit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amet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consectetur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adipisicing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sed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eiusmod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tempor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incididunt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et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magna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enim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ad minim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veniam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quis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nostrud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exercitation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ullamco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nisi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aliquip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commodot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consequat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Duis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aute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irure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in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reprehenderit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voluptate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esse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cillum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eu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fugiat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nulla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pariatur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cs typeface="Trebuchet M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69863" y="407988"/>
            <a:ext cx="1243263" cy="5817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47" y="493185"/>
            <a:ext cx="1573023" cy="468000"/>
          </a:xfrm>
          <a:prstGeom prst="rect">
            <a:avLst/>
          </a:prstGeom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2114725" y="560427"/>
            <a:ext cx="6622875" cy="5521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Раздел, содержащий изображение и описания.</a:t>
            </a:r>
            <a:br>
              <a:rPr lang="ru-RU" sz="2000" b="1" dirty="0" smtClean="0">
                <a:solidFill>
                  <a:srgbClr val="0D62B2"/>
                </a:solidFill>
                <a:latin typeface="Trebuchet MS"/>
                <a:cs typeface="Trebuchet MS"/>
              </a:rPr>
            </a:br>
            <a:r>
              <a:rPr lang="ru-RU" sz="20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Шрифт </a:t>
            </a:r>
            <a:r>
              <a:rPr lang="en-US" sz="2000" b="1" dirty="0">
                <a:solidFill>
                  <a:srgbClr val="0D62B2"/>
                </a:solidFill>
                <a:latin typeface="Trebuchet MS"/>
                <a:cs typeface="Trebuchet MS"/>
              </a:rPr>
              <a:t>Trebuchet</a:t>
            </a:r>
            <a:r>
              <a:rPr lang="ru-RU" sz="20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 до 32 кегля</a:t>
            </a:r>
            <a:endParaRPr lang="en-US" sz="2000" b="1" dirty="0">
              <a:solidFill>
                <a:srgbClr val="0D62B2"/>
              </a:solidFill>
              <a:latin typeface="Trebuchet MS"/>
              <a:cs typeface="Trebuchet MS"/>
            </a:endParaRPr>
          </a:p>
        </p:txBody>
      </p:sp>
      <p:sp>
        <p:nvSpPr>
          <p:cNvPr id="2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528" y="4396927"/>
            <a:ext cx="694194" cy="273844"/>
          </a:xfrm>
        </p:spPr>
        <p:txBody>
          <a:bodyPr/>
          <a:lstStyle/>
          <a:p>
            <a:pPr algn="ctr"/>
            <a:fld id="{897B1AD0-CEE0-234F-8740-2B05DEBC40E6}" type="slidenum">
              <a:rPr lang="en-US" sz="1800" smtClean="0">
                <a:solidFill>
                  <a:srgbClr val="FFFFFF"/>
                </a:solidFill>
                <a:latin typeface="Trebuchet MS"/>
                <a:cs typeface="Trebuchet MS"/>
              </a:rPr>
              <a:pPr algn="ctr"/>
              <a:t>4</a:t>
            </a:fld>
            <a:endParaRPr lang="en-US" sz="1800" dirty="0">
              <a:solidFill>
                <a:srgbClr val="FFFFFF"/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57757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182</Words>
  <Application>Microsoft Macintosh PowerPoint</Application>
  <PresentationFormat>On-screen Show (16:9)</PresentationFormat>
  <Paragraphs>16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Раздел, содержащий только изображение. Шрифт Trebuchet до 32 кегля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ПРЕЗЕНТАЦИИ В ДВЕ И БОЛЕЕ СТРОК</dc:title>
  <dc:creator>Непомнящий Евгений</dc:creator>
  <cp:lastModifiedBy>Непомнящий Евгений</cp:lastModifiedBy>
  <cp:revision>17</cp:revision>
  <dcterms:created xsi:type="dcterms:W3CDTF">2017-01-25T11:18:17Z</dcterms:created>
  <dcterms:modified xsi:type="dcterms:W3CDTF">2017-05-05T07:55:01Z</dcterms:modified>
</cp:coreProperties>
</file>