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356" r:id="rId3"/>
    <p:sldId id="348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29" r:id="rId23"/>
    <p:sldId id="350" r:id="rId24"/>
    <p:sldId id="352" r:id="rId25"/>
    <p:sldId id="349" r:id="rId26"/>
    <p:sldId id="351" r:id="rId27"/>
    <p:sldId id="35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3003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39"/>
    <a:srgbClr val="0D6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5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696" y="40"/>
      </p:cViewPr>
      <p:guideLst>
        <p:guide orient="horz" pos="257"/>
        <p:guide orient="horz" pos="1620"/>
        <p:guide pos="5504"/>
        <p:guide pos="3003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80;&#1085;&#1090;&#1077;&#1088;&#1080;&#1086;&#1088;&#1080;&#1079;&#1072;&#1094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80;&#1085;&#1090;&#1077;&#1088;&#1080;&#1086;&#1088;&#1080;&#1079;&#1072;&#1094;&#1080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80;&#1085;&#1090;&#1077;&#1088;&#1080;&#1086;&#1088;&#1080;&#1079;&#1072;&#1094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80;&#1085;&#1090;&#1077;&#1088;&#1080;&#1086;&#1088;&#1080;&#1079;&#1072;&#1094;&#108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WLETT-PACKARD\Desktop\&#1072;&#1087;&#1072;&#1089;&#1086;&#1074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Лист1!$C$24:$F$24</c:f>
              <c:strCache>
                <c:ptCount val="4"/>
                <c:pt idx="0">
                  <c:v>Профессорско-преподавательский состав</c:v>
                </c:pt>
                <c:pt idx="1">
                  <c:v>Сотрудники Университета</c:v>
                </c:pt>
                <c:pt idx="2">
                  <c:v>Студент</c:v>
                </c:pt>
                <c:pt idx="3">
                  <c:v>Все опрошенные</c:v>
                </c:pt>
              </c:strCache>
            </c:strRef>
          </c:cat>
          <c:val>
            <c:numRef>
              <c:f>Лист1!$C$25:$F$25</c:f>
              <c:numCache>
                <c:formatCode>###0.0%</c:formatCode>
                <c:ptCount val="4"/>
                <c:pt idx="0">
                  <c:v>0.81171548117154813</c:v>
                </c:pt>
                <c:pt idx="1">
                  <c:v>0.61016949152542377</c:v>
                </c:pt>
                <c:pt idx="2">
                  <c:v>0.57352941176470584</c:v>
                </c:pt>
                <c:pt idx="3">
                  <c:v>0.63673890608875128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D-456D-A27A-7C044D2A34D6}"/>
            </c:ext>
          </c:extLst>
        </c:ser>
        <c:ser>
          <c:idx val="1"/>
          <c:order val="1"/>
          <c:tx>
            <c:strRef>
              <c:f>Лист1!$B$26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Лист1!$C$24:$F$24</c:f>
              <c:strCache>
                <c:ptCount val="4"/>
                <c:pt idx="0">
                  <c:v>Профессорско-преподавательский состав</c:v>
                </c:pt>
                <c:pt idx="1">
                  <c:v>Сотрудники Университета</c:v>
                </c:pt>
                <c:pt idx="2">
                  <c:v>Студент</c:v>
                </c:pt>
                <c:pt idx="3">
                  <c:v>Все опрошенные</c:v>
                </c:pt>
              </c:strCache>
            </c:strRef>
          </c:cat>
          <c:val>
            <c:numRef>
              <c:f>Лист1!$C$26:$F$26</c:f>
              <c:numCache>
                <c:formatCode>###0.0%</c:formatCode>
                <c:ptCount val="4"/>
                <c:pt idx="0">
                  <c:v>0.18828451882845187</c:v>
                </c:pt>
                <c:pt idx="1">
                  <c:v>0.38983050847457629</c:v>
                </c:pt>
                <c:pt idx="2">
                  <c:v>0.42647058823529416</c:v>
                </c:pt>
                <c:pt idx="3">
                  <c:v>0.36326109391124872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AD-456D-A27A-7C044D2A3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5536607"/>
        <c:axId val="1895534527"/>
      </c:barChart>
      <c:catAx>
        <c:axId val="189553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34527"/>
        <c:crosses val="autoZero"/>
        <c:auto val="1"/>
        <c:lblAlgn val="ctr"/>
        <c:lblOffset val="100"/>
        <c:noMultiLvlLbl val="0"/>
      </c:catAx>
      <c:valAx>
        <c:axId val="1895534527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189553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Лист1!$A$94</c:f>
              <c:strCache>
                <c:ptCount val="1"/>
                <c:pt idx="0">
                  <c:v>hard skills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Лист1!$B$93:$E$93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Лист1!$B$94:$E$94</c:f>
              <c:numCache>
                <c:formatCode>0%</c:formatCode>
                <c:ptCount val="4"/>
                <c:pt idx="0">
                  <c:v>0.56000000000000005</c:v>
                </c:pt>
                <c:pt idx="1">
                  <c:v>0.56000000000000005</c:v>
                </c:pt>
                <c:pt idx="2">
                  <c:v>0.6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D-4891-8455-86EC1A10C572}"/>
            </c:ext>
          </c:extLst>
        </c:ser>
        <c:ser>
          <c:idx val="1"/>
          <c:order val="1"/>
          <c:tx>
            <c:strRef>
              <c:f>Лист1!$A$95</c:f>
              <c:strCache>
                <c:ptCount val="1"/>
                <c:pt idx="0">
                  <c:v>soft skills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Лист1!$B$93:$E$93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Лист1!$B$95:$E$95</c:f>
              <c:numCache>
                <c:formatCode>0%</c:formatCode>
                <c:ptCount val="4"/>
                <c:pt idx="0">
                  <c:v>0.34</c:v>
                </c:pt>
                <c:pt idx="1">
                  <c:v>0.34</c:v>
                </c:pt>
                <c:pt idx="2">
                  <c:v>0.37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BD-4891-8455-86EC1A10C572}"/>
            </c:ext>
          </c:extLst>
        </c:ser>
        <c:ser>
          <c:idx val="2"/>
          <c:order val="2"/>
          <c:tx>
            <c:strRef>
              <c:f>Лист1!$A$96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Лист1!$B$93:$E$93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Лист1!$B$96:$E$96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0.03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BD-4891-8455-86EC1A10C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067424"/>
        <c:axId val="496072416"/>
      </c:barChart>
      <c:catAx>
        <c:axId val="4960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072416"/>
        <c:crosses val="autoZero"/>
        <c:auto val="1"/>
        <c:lblAlgn val="ctr"/>
        <c:lblOffset val="100"/>
        <c:noMultiLvlLbl val="0"/>
      </c:catAx>
      <c:valAx>
        <c:axId val="496072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60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Лист1!$L$106:$L$117</c:f>
              <c:strCache>
                <c:ptCount val="12"/>
                <c:pt idx="0">
                  <c:v>профессиональный рост</c:v>
                </c:pt>
                <c:pt idx="1">
                  <c:v>выстраивание командной работы</c:v>
                </c:pt>
                <c:pt idx="2">
                  <c:v>формирование лидеров</c:v>
                </c:pt>
                <c:pt idx="3">
                  <c:v>профессионализм как имидж и престиж Университета</c:v>
                </c:pt>
                <c:pt idx="4">
                  <c:v>ответственность </c:v>
                </c:pt>
                <c:pt idx="5">
                  <c:v>квалификация</c:v>
                </c:pt>
                <c:pt idx="6">
                  <c:v>лидерство</c:v>
                </c:pt>
                <c:pt idx="7">
                  <c:v>опыт</c:v>
                </c:pt>
                <c:pt idx="8">
                  <c:v>компетентность</c:v>
                </c:pt>
                <c:pt idx="9">
                  <c:v>Lifelong learning</c:v>
                </c:pt>
                <c:pt idx="10">
                  <c:v>карьера</c:v>
                </c:pt>
                <c:pt idx="11">
                  <c:v>успех</c:v>
                </c:pt>
              </c:strCache>
            </c:strRef>
          </c:cat>
          <c:val>
            <c:numRef>
              <c:f>Лист1!$M$106:$M$117</c:f>
              <c:numCache>
                <c:formatCode>0.0</c:formatCode>
                <c:ptCount val="12"/>
                <c:pt idx="0">
                  <c:v>23.261117445838085</c:v>
                </c:pt>
                <c:pt idx="1">
                  <c:v>14.823261117445838</c:v>
                </c:pt>
                <c:pt idx="2">
                  <c:v>11.858608893956671</c:v>
                </c:pt>
                <c:pt idx="3">
                  <c:v>9.3500570125427593</c:v>
                </c:pt>
                <c:pt idx="4">
                  <c:v>8.4</c:v>
                </c:pt>
                <c:pt idx="5">
                  <c:v>7.9817559863169896</c:v>
                </c:pt>
                <c:pt idx="6">
                  <c:v>5.3591790193842641</c:v>
                </c:pt>
                <c:pt idx="7">
                  <c:v>5.131128848346636</c:v>
                </c:pt>
                <c:pt idx="8">
                  <c:v>4.1049030786773093</c:v>
                </c:pt>
                <c:pt idx="9">
                  <c:v>3.7628278221208662</c:v>
                </c:pt>
                <c:pt idx="10">
                  <c:v>3.6488027366020526</c:v>
                </c:pt>
                <c:pt idx="11">
                  <c:v>2.2805017103762828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3-4D1F-B524-CF80DE421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6822288"/>
        <c:axId val="616819792"/>
      </c:barChart>
      <c:catAx>
        <c:axId val="61682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6819792"/>
        <c:crosses val="autoZero"/>
        <c:auto val="1"/>
        <c:lblAlgn val="ctr"/>
        <c:lblOffset val="100"/>
        <c:noMultiLvlLbl val="0"/>
      </c:catAx>
      <c:valAx>
        <c:axId val="6168197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61682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Лист1!$B$136</c:f>
              <c:strCache>
                <c:ptCount val="1"/>
                <c:pt idx="0">
                  <c:v>ответственность в рамках Университета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Лист1!$C$135:$F$135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Лист1!$C$136:$F$136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4-4D3F-B768-FBE9EB916D14}"/>
            </c:ext>
          </c:extLst>
        </c:ser>
        <c:ser>
          <c:idx val="1"/>
          <c:order val="1"/>
          <c:tx>
            <c:strRef>
              <c:f>Лист1!$B$137</c:f>
              <c:strCache>
                <c:ptCount val="1"/>
                <c:pt idx="0">
                  <c:v>ответственность перед обществом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Лист1!$C$135:$F$135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Лист1!$C$137:$F$137</c:f>
              <c:numCache>
                <c:formatCode>0%</c:formatCode>
                <c:ptCount val="4"/>
                <c:pt idx="0">
                  <c:v>0.71</c:v>
                </c:pt>
                <c:pt idx="1">
                  <c:v>0.72</c:v>
                </c:pt>
                <c:pt idx="2">
                  <c:v>0.83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4-4D3F-B768-FBE9EB916D14}"/>
            </c:ext>
          </c:extLst>
        </c:ser>
        <c:ser>
          <c:idx val="2"/>
          <c:order val="2"/>
          <c:tx>
            <c:strRef>
              <c:f>Лист1!$B$138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Лист1!$C$135:$F$135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Лист1!$C$138:$F$138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0.13</c:v>
                </c:pt>
                <c:pt idx="2">
                  <c:v>0.03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64-4D3F-B768-FBE9EB916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617184"/>
        <c:axId val="588620512"/>
      </c:barChart>
      <c:catAx>
        <c:axId val="5886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620512"/>
        <c:crosses val="autoZero"/>
        <c:auto val="1"/>
        <c:lblAlgn val="ctr"/>
        <c:lblOffset val="100"/>
        <c:noMultiLvlLbl val="0"/>
      </c:catAx>
      <c:valAx>
        <c:axId val="588620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861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Лист1!$E$106:$E$114</c:f>
              <c:strCache>
                <c:ptCount val="9"/>
                <c:pt idx="0">
                  <c:v>активная жизненная позиция</c:v>
                </c:pt>
                <c:pt idx="1">
                  <c:v>формирование языка ценностей</c:v>
                </c:pt>
                <c:pt idx="2">
                  <c:v>ответственность перед обществом</c:v>
                </c:pt>
                <c:pt idx="3">
                  <c:v>ответственность в рамках Университета</c:v>
                </c:pt>
                <c:pt idx="4">
                  <c:v>волонтерство и помощь социально незащищенным группам</c:v>
                </c:pt>
                <c:pt idx="5">
                  <c:v>инклюзивность</c:v>
                </c:pt>
                <c:pt idx="6">
                  <c:v>соответствие идеалам Университета</c:v>
                </c:pt>
                <c:pt idx="7">
                  <c:v>долг</c:v>
                </c:pt>
                <c:pt idx="8">
                  <c:v>мораль, нравственность</c:v>
                </c:pt>
              </c:strCache>
            </c:strRef>
          </c:cat>
          <c:val>
            <c:numRef>
              <c:f>Лист1!$F$106:$F$114</c:f>
              <c:numCache>
                <c:formatCode>0.0</c:formatCode>
                <c:ptCount val="9"/>
                <c:pt idx="0">
                  <c:v>22.33223322332233</c:v>
                </c:pt>
                <c:pt idx="1">
                  <c:v>14.85148514851485</c:v>
                </c:pt>
                <c:pt idx="2">
                  <c:v>16.5016501650165</c:v>
                </c:pt>
                <c:pt idx="3">
                  <c:v>12.101210121012102</c:v>
                </c:pt>
                <c:pt idx="4">
                  <c:v>11.441144114411442</c:v>
                </c:pt>
                <c:pt idx="5">
                  <c:v>10.231023102310232</c:v>
                </c:pt>
                <c:pt idx="6">
                  <c:v>5.2805280528052805</c:v>
                </c:pt>
                <c:pt idx="7">
                  <c:v>4.2904290429042904</c:v>
                </c:pt>
                <c:pt idx="8">
                  <c:v>2.9702970297029703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AD-4F1E-A3F0-D88341176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3977008"/>
        <c:axId val="583975760"/>
      </c:barChart>
      <c:catAx>
        <c:axId val="58397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975760"/>
        <c:crosses val="autoZero"/>
        <c:auto val="1"/>
        <c:lblAlgn val="ctr"/>
        <c:lblOffset val="100"/>
        <c:noMultiLvlLbl val="0"/>
      </c:catAx>
      <c:valAx>
        <c:axId val="5839757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8397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Лист1!$A$224</c:f>
              <c:strCache>
                <c:ptCount val="1"/>
                <c:pt idx="0">
                  <c:v>академическая свобода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Лист1!$B$223:$E$223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Лист1!$B$224:$E$224</c:f>
              <c:numCache>
                <c:formatCode>0%</c:formatCode>
                <c:ptCount val="4"/>
                <c:pt idx="0">
                  <c:v>0.35</c:v>
                </c:pt>
                <c:pt idx="1">
                  <c:v>0.34</c:v>
                </c:pt>
                <c:pt idx="2">
                  <c:v>0.14000000000000001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9-45EF-B5B7-D53CE4230858}"/>
            </c:ext>
          </c:extLst>
        </c:ser>
        <c:ser>
          <c:idx val="1"/>
          <c:order val="1"/>
          <c:tx>
            <c:strRef>
              <c:f>Лист1!$A$225</c:f>
              <c:strCache>
                <c:ptCount val="1"/>
                <c:pt idx="0">
                  <c:v>интеллектуальная свобода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Лист1!$B$223:$E$223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Лист1!$B$225:$E$225</c:f>
              <c:numCache>
                <c:formatCode>0%</c:formatCode>
                <c:ptCount val="4"/>
                <c:pt idx="0">
                  <c:v>0.49</c:v>
                </c:pt>
                <c:pt idx="1">
                  <c:v>0.51</c:v>
                </c:pt>
                <c:pt idx="2">
                  <c:v>0.83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9-45EF-B5B7-D53CE4230858}"/>
            </c:ext>
          </c:extLst>
        </c:ser>
        <c:ser>
          <c:idx val="2"/>
          <c:order val="2"/>
          <c:tx>
            <c:strRef>
              <c:f>Лист1!$A$226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Лист1!$B$223:$E$223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Лист1!$B$226:$E$226</c:f>
              <c:numCache>
                <c:formatCode>0%</c:formatCode>
                <c:ptCount val="4"/>
                <c:pt idx="0">
                  <c:v>0.16</c:v>
                </c:pt>
                <c:pt idx="1">
                  <c:v>0.15</c:v>
                </c:pt>
                <c:pt idx="2">
                  <c:v>0.03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69-45EF-B5B7-D53CE4230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622592"/>
        <c:axId val="588609696"/>
      </c:barChart>
      <c:catAx>
        <c:axId val="5886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609696"/>
        <c:crosses val="autoZero"/>
        <c:auto val="1"/>
        <c:lblAlgn val="ctr"/>
        <c:lblOffset val="100"/>
        <c:noMultiLvlLbl val="0"/>
      </c:catAx>
      <c:valAx>
        <c:axId val="588609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862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Лист1!$F$244:$F$253</c:f>
              <c:strCache>
                <c:ptCount val="10"/>
                <c:pt idx="0">
                  <c:v>выбор</c:v>
                </c:pt>
                <c:pt idx="1">
                  <c:v>широкий взгляд на мир</c:v>
                </c:pt>
                <c:pt idx="2">
                  <c:v>свобода исследований</c:v>
                </c:pt>
                <c:pt idx="3">
                  <c:v>гибкая, конкурентноспособная система</c:v>
                </c:pt>
                <c:pt idx="4">
                  <c:v>свобода в научной деятельности</c:v>
                </c:pt>
                <c:pt idx="5">
                  <c:v>свобода преподавателя в части  построения образовательных курсов</c:v>
                </c:pt>
                <c:pt idx="6">
                  <c:v>свобода слова</c:v>
                </c:pt>
                <c:pt idx="7">
                  <c:v>свобода студентов в части построения собственной образовательной траектории</c:v>
                </c:pt>
                <c:pt idx="8">
                  <c:v>плюрализм мнений</c:v>
                </c:pt>
                <c:pt idx="9">
                  <c:v>цензура</c:v>
                </c:pt>
              </c:strCache>
            </c:strRef>
          </c:cat>
          <c:val>
            <c:numRef>
              <c:f>Лист1!$G$244:$G$253</c:f>
              <c:numCache>
                <c:formatCode>0.0</c:formatCode>
                <c:ptCount val="10"/>
                <c:pt idx="0">
                  <c:v>28.258362168396772</c:v>
                </c:pt>
                <c:pt idx="1">
                  <c:v>21.337946943483278</c:v>
                </c:pt>
                <c:pt idx="2">
                  <c:v>10.265282583621683</c:v>
                </c:pt>
                <c:pt idx="3">
                  <c:v>9.573241061130334</c:v>
                </c:pt>
                <c:pt idx="4">
                  <c:v>7.1510957324106119</c:v>
                </c:pt>
                <c:pt idx="5">
                  <c:v>6.3437139561707028</c:v>
                </c:pt>
                <c:pt idx="6">
                  <c:v>5.6516724336793542</c:v>
                </c:pt>
                <c:pt idx="7">
                  <c:v>4.9596309111880048</c:v>
                </c:pt>
                <c:pt idx="8">
                  <c:v>3.9215686274509802</c:v>
                </c:pt>
                <c:pt idx="9">
                  <c:v>2.5374855824682814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1-4EB6-9D82-1F46C8AD4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792560"/>
        <c:axId val="494794640"/>
      </c:barChart>
      <c:catAx>
        <c:axId val="49479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4794640"/>
        <c:crosses val="autoZero"/>
        <c:auto val="1"/>
        <c:lblAlgn val="ctr"/>
        <c:lblOffset val="100"/>
        <c:noMultiLvlLbl val="0"/>
      </c:catAx>
      <c:valAx>
        <c:axId val="49479464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9479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Лист2!$B$1201</c:f>
              <c:strCache>
                <c:ptCount val="1"/>
                <c:pt idx="0">
                  <c:v>Студент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Лист2!$C$1200:$P$1200</c:f>
              <c:strCache>
                <c:ptCount val="14"/>
                <c:pt idx="0">
                  <c:v>Сайт РУДН – русская версия</c:v>
                </c:pt>
                <c:pt idx="1">
                  <c:v>Сайт РУДН – английская версия</c:v>
                </c:pt>
                <c:pt idx="2">
                  <c:v>Канал РУДН на YouTube русском языке</c:v>
                </c:pt>
                <c:pt idx="3">
                  <c:v>Канал РУДН на YouTube на английском языке RUDN University Planet</c:v>
                </c:pt>
                <c:pt idx="4">
                  <c:v>Официальная страница РУДН в ВКонтакте «Российский университет дружбы народов (РУДН)»</c:v>
                </c:pt>
                <c:pt idx="5">
                  <c:v>Официальная страница РУДН в Facebook на русском языке «РУДН Российский университет дружбы народов»</c:v>
                </c:pt>
                <c:pt idx="6">
                  <c:v>Официальная страница РУДН в Facebook на английском языке «RUDN UNIVERSITY»</c:v>
                </c:pt>
                <c:pt idx="7">
                  <c:v>Официальная страница РУДН в Instagram «RUDN UNIVERSITY»</c:v>
                </c:pt>
                <c:pt idx="8">
                  <c:v>Официальная страница РУДН Twitter «RUDN UNIVERSITY»</c:v>
                </c:pt>
                <c:pt idx="9">
                  <c:v>Газета «Дружба»</c:v>
                </c:pt>
                <c:pt idx="10">
                  <c:v>Бюллетень «Будущее сегодня»</c:v>
                </c:pt>
                <c:pt idx="11">
                  <c:v>e-mail рассылка</c:v>
                </c:pt>
                <c:pt idx="12">
                  <c:v>плакаты, постеры…</c:v>
                </c:pt>
                <c:pt idx="13">
                  <c:v>дискуссионные клубы, обсуждения, фокус-группы, деловые игры</c:v>
                </c:pt>
              </c:strCache>
            </c:strRef>
          </c:cat>
          <c:val>
            <c:numRef>
              <c:f>Лист2!$C$1201:$P$1201</c:f>
              <c:numCache>
                <c:formatCode>###0.0%</c:formatCode>
                <c:ptCount val="14"/>
                <c:pt idx="0">
                  <c:v>0.54226804123711336</c:v>
                </c:pt>
                <c:pt idx="1">
                  <c:v>0.36597938144329895</c:v>
                </c:pt>
                <c:pt idx="2">
                  <c:v>0.26701030927835051</c:v>
                </c:pt>
                <c:pt idx="3">
                  <c:v>0.2422680412371134</c:v>
                </c:pt>
                <c:pt idx="4">
                  <c:v>0.41340206185567013</c:v>
                </c:pt>
                <c:pt idx="5">
                  <c:v>6.3917525773195885E-2</c:v>
                </c:pt>
                <c:pt idx="6">
                  <c:v>0.10515463917525773</c:v>
                </c:pt>
                <c:pt idx="7">
                  <c:v>0.30103092783505153</c:v>
                </c:pt>
                <c:pt idx="8">
                  <c:v>4.3298969072164947E-2</c:v>
                </c:pt>
                <c:pt idx="9">
                  <c:v>9.1752577319587622E-2</c:v>
                </c:pt>
                <c:pt idx="10">
                  <c:v>2.1649484536082474E-2</c:v>
                </c:pt>
                <c:pt idx="11">
                  <c:v>9.8969072164948463E-2</c:v>
                </c:pt>
                <c:pt idx="12">
                  <c:v>0.17731958762886599</c:v>
                </c:pt>
                <c:pt idx="13">
                  <c:v>0.26391752577319588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E-44E6-84CE-5B5B43BF88A3}"/>
            </c:ext>
          </c:extLst>
        </c:ser>
        <c:ser>
          <c:idx val="1"/>
          <c:order val="1"/>
          <c:tx>
            <c:strRef>
              <c:f>Лист2!$B$1202</c:f>
              <c:strCache>
                <c:ptCount val="1"/>
                <c:pt idx="0">
                  <c:v>Научно-преподавательский состав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Лист2!$C$1200:$P$1200</c:f>
              <c:strCache>
                <c:ptCount val="14"/>
                <c:pt idx="0">
                  <c:v>Сайт РУДН – русская версия</c:v>
                </c:pt>
                <c:pt idx="1">
                  <c:v>Сайт РУДН – английская версия</c:v>
                </c:pt>
                <c:pt idx="2">
                  <c:v>Канал РУДН на YouTube русском языке</c:v>
                </c:pt>
                <c:pt idx="3">
                  <c:v>Канал РУДН на YouTube на английском языке RUDN University Planet</c:v>
                </c:pt>
                <c:pt idx="4">
                  <c:v>Официальная страница РУДН в ВКонтакте «Российский университет дружбы народов (РУДН)»</c:v>
                </c:pt>
                <c:pt idx="5">
                  <c:v>Официальная страница РУДН в Facebook на русском языке «РУДН Российский университет дружбы народов»</c:v>
                </c:pt>
                <c:pt idx="6">
                  <c:v>Официальная страница РУДН в Facebook на английском языке «RUDN UNIVERSITY»</c:v>
                </c:pt>
                <c:pt idx="7">
                  <c:v>Официальная страница РУДН в Instagram «RUDN UNIVERSITY»</c:v>
                </c:pt>
                <c:pt idx="8">
                  <c:v>Официальная страница РУДН Twitter «RUDN UNIVERSITY»</c:v>
                </c:pt>
                <c:pt idx="9">
                  <c:v>Газета «Дружба»</c:v>
                </c:pt>
                <c:pt idx="10">
                  <c:v>Бюллетень «Будущее сегодня»</c:v>
                </c:pt>
                <c:pt idx="11">
                  <c:v>e-mail рассылка</c:v>
                </c:pt>
                <c:pt idx="12">
                  <c:v>плакаты, постеры…</c:v>
                </c:pt>
                <c:pt idx="13">
                  <c:v>дискуссионные клубы, обсуждения, фокус-группы, деловые игры</c:v>
                </c:pt>
              </c:strCache>
            </c:strRef>
          </c:cat>
          <c:val>
            <c:numRef>
              <c:f>Лист2!$C$1202:$P$1202</c:f>
              <c:numCache>
                <c:formatCode>###0.0%</c:formatCode>
                <c:ptCount val="14"/>
                <c:pt idx="0">
                  <c:v>0.76666666666666672</c:v>
                </c:pt>
                <c:pt idx="1">
                  <c:v>0.66666666666666674</c:v>
                </c:pt>
                <c:pt idx="2">
                  <c:v>0.26666666666666666</c:v>
                </c:pt>
                <c:pt idx="3">
                  <c:v>0.16666666666666669</c:v>
                </c:pt>
                <c:pt idx="4">
                  <c:v>0.13333333333333333</c:v>
                </c:pt>
                <c:pt idx="5">
                  <c:v>0.23333333333333331</c:v>
                </c:pt>
                <c:pt idx="6">
                  <c:v>0.16666666666666669</c:v>
                </c:pt>
                <c:pt idx="7">
                  <c:v>6.6666666666666666E-2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6.6666666666666666E-2</c:v>
                </c:pt>
                <c:pt idx="12">
                  <c:v>0.1</c:v>
                </c:pt>
                <c:pt idx="13">
                  <c:v>0.36666666666666664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E-44E6-84CE-5B5B43BF88A3}"/>
            </c:ext>
          </c:extLst>
        </c:ser>
        <c:ser>
          <c:idx val="2"/>
          <c:order val="2"/>
          <c:tx>
            <c:strRef>
              <c:f>Лист2!$B$1203</c:f>
              <c:strCache>
                <c:ptCount val="1"/>
                <c:pt idx="0">
                  <c:v>Административно-управленческий персонал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Лист2!$C$1200:$P$1200</c:f>
              <c:strCache>
                <c:ptCount val="14"/>
                <c:pt idx="0">
                  <c:v>Сайт РУДН – русская версия</c:v>
                </c:pt>
                <c:pt idx="1">
                  <c:v>Сайт РУДН – английская версия</c:v>
                </c:pt>
                <c:pt idx="2">
                  <c:v>Канал РУДН на YouTube русском языке</c:v>
                </c:pt>
                <c:pt idx="3">
                  <c:v>Канал РУДН на YouTube на английском языке RUDN University Planet</c:v>
                </c:pt>
                <c:pt idx="4">
                  <c:v>Официальная страница РУДН в ВКонтакте «Российский университет дружбы народов (РУДН)»</c:v>
                </c:pt>
                <c:pt idx="5">
                  <c:v>Официальная страница РУДН в Facebook на русском языке «РУДН Российский университет дружбы народов»</c:v>
                </c:pt>
                <c:pt idx="6">
                  <c:v>Официальная страница РУДН в Facebook на английском языке «RUDN UNIVERSITY»</c:v>
                </c:pt>
                <c:pt idx="7">
                  <c:v>Официальная страница РУДН в Instagram «RUDN UNIVERSITY»</c:v>
                </c:pt>
                <c:pt idx="8">
                  <c:v>Официальная страница РУДН Twitter «RUDN UNIVERSITY»</c:v>
                </c:pt>
                <c:pt idx="9">
                  <c:v>Газета «Дружба»</c:v>
                </c:pt>
                <c:pt idx="10">
                  <c:v>Бюллетень «Будущее сегодня»</c:v>
                </c:pt>
                <c:pt idx="11">
                  <c:v>e-mail рассылка</c:v>
                </c:pt>
                <c:pt idx="12">
                  <c:v>плакаты, постеры…</c:v>
                </c:pt>
                <c:pt idx="13">
                  <c:v>дискуссионные клубы, обсуждения, фокус-группы, деловые игры</c:v>
                </c:pt>
              </c:strCache>
            </c:strRef>
          </c:cat>
          <c:val>
            <c:numRef>
              <c:f>Лист2!$C$1203:$P$1203</c:f>
              <c:numCache>
                <c:formatCode>###0.0%</c:formatCode>
                <c:ptCount val="14"/>
                <c:pt idx="0">
                  <c:v>0.5</c:v>
                </c:pt>
                <c:pt idx="1">
                  <c:v>0.4375</c:v>
                </c:pt>
                <c:pt idx="2">
                  <c:v>0.40625</c:v>
                </c:pt>
                <c:pt idx="3">
                  <c:v>0.1875</c:v>
                </c:pt>
                <c:pt idx="4">
                  <c:v>0.21875</c:v>
                </c:pt>
                <c:pt idx="5">
                  <c:v>9.375E-2</c:v>
                </c:pt>
                <c:pt idx="6">
                  <c:v>9.375E-2</c:v>
                </c:pt>
                <c:pt idx="7">
                  <c:v>0.21875</c:v>
                </c:pt>
                <c:pt idx="8">
                  <c:v>3.125E-2</c:v>
                </c:pt>
                <c:pt idx="9">
                  <c:v>0.15625</c:v>
                </c:pt>
                <c:pt idx="10">
                  <c:v>3.125E-2</c:v>
                </c:pt>
                <c:pt idx="11">
                  <c:v>0.125</c:v>
                </c:pt>
                <c:pt idx="12">
                  <c:v>0.21875</c:v>
                </c:pt>
                <c:pt idx="13">
                  <c:v>0.28125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9E-44E6-84CE-5B5B43BF88A3}"/>
            </c:ext>
          </c:extLst>
        </c:ser>
        <c:ser>
          <c:idx val="3"/>
          <c:order val="3"/>
          <c:tx>
            <c:strRef>
              <c:f>Лист2!$B$1204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Лист2!$C$1200:$P$1200</c:f>
              <c:strCache>
                <c:ptCount val="14"/>
                <c:pt idx="0">
                  <c:v>Сайт РУДН – русская версия</c:v>
                </c:pt>
                <c:pt idx="1">
                  <c:v>Сайт РУДН – английская версия</c:v>
                </c:pt>
                <c:pt idx="2">
                  <c:v>Канал РУДН на YouTube русском языке</c:v>
                </c:pt>
                <c:pt idx="3">
                  <c:v>Канал РУДН на YouTube на английском языке RUDN University Planet</c:v>
                </c:pt>
                <c:pt idx="4">
                  <c:v>Официальная страница РУДН в ВКонтакте «Российский университет дружбы народов (РУДН)»</c:v>
                </c:pt>
                <c:pt idx="5">
                  <c:v>Официальная страница РУДН в Facebook на русском языке «РУДН Российский университет дружбы народов»</c:v>
                </c:pt>
                <c:pt idx="6">
                  <c:v>Официальная страница РУДН в Facebook на английском языке «RUDN UNIVERSITY»</c:v>
                </c:pt>
                <c:pt idx="7">
                  <c:v>Официальная страница РУДН в Instagram «RUDN UNIVERSITY»</c:v>
                </c:pt>
                <c:pt idx="8">
                  <c:v>Официальная страница РУДН Twitter «RUDN UNIVERSITY»</c:v>
                </c:pt>
                <c:pt idx="9">
                  <c:v>Газета «Дружба»</c:v>
                </c:pt>
                <c:pt idx="10">
                  <c:v>Бюллетень «Будущее сегодня»</c:v>
                </c:pt>
                <c:pt idx="11">
                  <c:v>e-mail рассылка</c:v>
                </c:pt>
                <c:pt idx="12">
                  <c:v>плакаты, постеры…</c:v>
                </c:pt>
                <c:pt idx="13">
                  <c:v>дискуссионные клубы, обсуждения, фокус-группы, деловые игры</c:v>
                </c:pt>
              </c:strCache>
            </c:strRef>
          </c:cat>
          <c:val>
            <c:numRef>
              <c:f>Лист2!$C$1204:$P$1204</c:f>
              <c:numCache>
                <c:formatCode>0.0%</c:formatCode>
                <c:ptCount val="14"/>
                <c:pt idx="0">
                  <c:v>0.54700000000000004</c:v>
                </c:pt>
                <c:pt idx="1">
                  <c:v>0.377</c:v>
                </c:pt>
                <c:pt idx="2">
                  <c:v>0.27100000000000002</c:v>
                </c:pt>
                <c:pt idx="3">
                  <c:v>0.23799999999999999</c:v>
                </c:pt>
                <c:pt idx="4">
                  <c:v>0.39900000000000002</c:v>
                </c:pt>
                <c:pt idx="5">
                  <c:v>7.0000000000000007E-2</c:v>
                </c:pt>
                <c:pt idx="6">
                  <c:v>0.107</c:v>
                </c:pt>
                <c:pt idx="7">
                  <c:v>0.29199999999999998</c:v>
                </c:pt>
                <c:pt idx="8">
                  <c:v>4.2000000000000003E-2</c:v>
                </c:pt>
                <c:pt idx="9">
                  <c:v>9.0999999999999998E-2</c:v>
                </c:pt>
                <c:pt idx="10">
                  <c:v>2.1000000000000001E-2</c:v>
                </c:pt>
                <c:pt idx="11">
                  <c:v>9.9000000000000005E-2</c:v>
                </c:pt>
                <c:pt idx="12">
                  <c:v>0.17599999999999999</c:v>
                </c:pt>
                <c:pt idx="13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9E-44E6-84CE-5B5B43BF8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6542448"/>
        <c:axId val="656529136"/>
      </c:barChart>
      <c:catAx>
        <c:axId val="65654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529136"/>
        <c:crosses val="autoZero"/>
        <c:auto val="1"/>
        <c:lblAlgn val="ctr"/>
        <c:lblOffset val="100"/>
        <c:noMultiLvlLbl val="0"/>
      </c:catAx>
      <c:valAx>
        <c:axId val="656529136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65654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Лист1!$C$40</c:f>
              <c:strCache>
                <c:ptCount val="1"/>
                <c:pt idx="0">
                  <c:v>Профессорско-преподавательский состав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Лист1!$B$41:$B$46</c:f>
              <c:strCache>
                <c:ptCount val="6"/>
                <c:pt idx="0">
                  <c:v>Веб-сайт РУДН</c:v>
                </c:pt>
                <c:pt idx="1">
                  <c:v>Одногруппники/ сокурсники/ коллеги</c:v>
                </c:pt>
                <c:pt idx="2">
                  <c:v>Руководство</c:v>
                </c:pt>
                <c:pt idx="3">
                  <c:v>Я принимал(а) участие в дискуссиях по теме жизненных ценностей</c:v>
                </c:pt>
                <c:pt idx="4">
                  <c:v>Я был(а) участником (цей) Международного семинара «Жизненные ценности современных университетов»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Лист1!$C$41:$C$46</c:f>
              <c:numCache>
                <c:formatCode>0.0%</c:formatCode>
                <c:ptCount val="6"/>
                <c:pt idx="0">
                  <c:v>0.20918367346938777</c:v>
                </c:pt>
                <c:pt idx="1">
                  <c:v>0.20408163265306123</c:v>
                </c:pt>
                <c:pt idx="2">
                  <c:v>0.70408163265306134</c:v>
                </c:pt>
                <c:pt idx="3">
                  <c:v>0.17857142857142858</c:v>
                </c:pt>
                <c:pt idx="4">
                  <c:v>0.11734693877551021</c:v>
                </c:pt>
                <c:pt idx="5">
                  <c:v>1.5306122448979591E-2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52-4F58-9C1D-EEBBF44AD8E1}"/>
            </c:ext>
          </c:extLst>
        </c:ser>
        <c:ser>
          <c:idx val="1"/>
          <c:order val="1"/>
          <c:tx>
            <c:strRef>
              <c:f>Лист1!$D$40</c:f>
              <c:strCache>
                <c:ptCount val="1"/>
                <c:pt idx="0">
                  <c:v>Сотрудники Университета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Лист1!$B$41:$B$46</c:f>
              <c:strCache>
                <c:ptCount val="6"/>
                <c:pt idx="0">
                  <c:v>Веб-сайт РУДН</c:v>
                </c:pt>
                <c:pt idx="1">
                  <c:v>Одногруппники/ сокурсники/ коллеги</c:v>
                </c:pt>
                <c:pt idx="2">
                  <c:v>Руководство</c:v>
                </c:pt>
                <c:pt idx="3">
                  <c:v>Я принимал(а) участие в дискуссиях по теме жизненных ценностей</c:v>
                </c:pt>
                <c:pt idx="4">
                  <c:v>Я был(а) участником (цей) Международного семинара «Жизненные ценности современных университетов»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Лист1!$D$41:$D$46</c:f>
              <c:numCache>
                <c:formatCode>0.0%</c:formatCode>
                <c:ptCount val="6"/>
                <c:pt idx="0">
                  <c:v>0.2567567567567568</c:v>
                </c:pt>
                <c:pt idx="1">
                  <c:v>9.45945945945946E-2</c:v>
                </c:pt>
                <c:pt idx="2">
                  <c:v>0.60810810810810811</c:v>
                </c:pt>
                <c:pt idx="3">
                  <c:v>0.28378378378378377</c:v>
                </c:pt>
                <c:pt idx="4">
                  <c:v>0.12162162162162161</c:v>
                </c:pt>
                <c:pt idx="5">
                  <c:v>1.3513513513513513E-2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52-4F58-9C1D-EEBBF44AD8E1}"/>
            </c:ext>
          </c:extLst>
        </c:ser>
        <c:ser>
          <c:idx val="2"/>
          <c:order val="2"/>
          <c:tx>
            <c:strRef>
              <c:f>Лист1!$E$40</c:f>
              <c:strCache>
                <c:ptCount val="1"/>
                <c:pt idx="0">
                  <c:v>Студент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Лист1!$B$41:$B$46</c:f>
              <c:strCache>
                <c:ptCount val="6"/>
                <c:pt idx="0">
                  <c:v>Веб-сайт РУДН</c:v>
                </c:pt>
                <c:pt idx="1">
                  <c:v>Одногруппники/ сокурсники/ коллеги</c:v>
                </c:pt>
                <c:pt idx="2">
                  <c:v>Руководство</c:v>
                </c:pt>
                <c:pt idx="3">
                  <c:v>Я принимал(а) участие в дискуссиях по теме жизненных ценностей</c:v>
                </c:pt>
                <c:pt idx="4">
                  <c:v>Я был(а) участником (цей) Международного семинара «Жизненные ценности современных университетов»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Лист1!$E$41:$E$46</c:f>
              <c:numCache>
                <c:formatCode>0.0%</c:formatCode>
                <c:ptCount val="6"/>
                <c:pt idx="0">
                  <c:v>0.51830985915492955</c:v>
                </c:pt>
                <c:pt idx="1">
                  <c:v>0.47323943661971835</c:v>
                </c:pt>
                <c:pt idx="2">
                  <c:v>0.21971830985915491</c:v>
                </c:pt>
                <c:pt idx="3">
                  <c:v>0.3098591549295775</c:v>
                </c:pt>
                <c:pt idx="4">
                  <c:v>0.24788732394366197</c:v>
                </c:pt>
                <c:pt idx="5">
                  <c:v>4.2253521126760563E-2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52-4F58-9C1D-EEBBF44AD8E1}"/>
            </c:ext>
          </c:extLst>
        </c:ser>
        <c:ser>
          <c:idx val="3"/>
          <c:order val="3"/>
          <c:tx>
            <c:strRef>
              <c:f>Лист1!$F$40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Лист1!$B$41:$B$46</c:f>
              <c:strCache>
                <c:ptCount val="6"/>
                <c:pt idx="0">
                  <c:v>Веб-сайт РУДН</c:v>
                </c:pt>
                <c:pt idx="1">
                  <c:v>Одногруппники/ сокурсники/ коллеги</c:v>
                </c:pt>
                <c:pt idx="2">
                  <c:v>Руководство</c:v>
                </c:pt>
                <c:pt idx="3">
                  <c:v>Я принимал(а) участие в дискуссиях по теме жизненных ценностей</c:v>
                </c:pt>
                <c:pt idx="4">
                  <c:v>Я был(а) участником (цей) Международного семинара «Жизненные ценности современных университетов»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Лист1!$F$41:$F$46</c:f>
              <c:numCache>
                <c:formatCode>0.0%</c:formatCode>
                <c:ptCount val="6"/>
                <c:pt idx="0">
                  <c:v>0.39</c:v>
                </c:pt>
                <c:pt idx="1">
                  <c:v>0.34399999999999997</c:v>
                </c:pt>
                <c:pt idx="2">
                  <c:v>0.41799999999999998</c:v>
                </c:pt>
                <c:pt idx="3">
                  <c:v>0.26600000000000001</c:v>
                </c:pt>
                <c:pt idx="4">
                  <c:v>0.192</c:v>
                </c:pt>
                <c:pt idx="5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52-4F58-9C1D-EEBBF44AD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5905375"/>
        <c:axId val="1985911615"/>
      </c:barChart>
      <c:catAx>
        <c:axId val="19859053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5911615"/>
        <c:crosses val="autoZero"/>
        <c:auto val="1"/>
        <c:lblAlgn val="ctr"/>
        <c:lblOffset val="100"/>
        <c:noMultiLvlLbl val="0"/>
      </c:catAx>
      <c:valAx>
        <c:axId val="198591161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98590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Лист1!$G$63:$G$78</c:f>
              <c:strCache>
                <c:ptCount val="16"/>
                <c:pt idx="0">
                  <c:v>Академическая свобода</c:v>
                </c:pt>
                <c:pt idx="1">
                  <c:v>Дисциплина</c:v>
                </c:pt>
                <c:pt idx="2">
                  <c:v>Дружба народов</c:v>
                </c:pt>
                <c:pt idx="3">
                  <c:v>Единство</c:v>
                </c:pt>
                <c:pt idx="4">
                  <c:v>Здоровье и благополучие</c:v>
                </c:pt>
                <c:pt idx="5">
                  <c:v>Интеллектуальная свобода</c:v>
                </c:pt>
                <c:pt idx="6">
                  <c:v>Исследовательская культура</c:v>
                </c:pt>
                <c:pt idx="7">
                  <c:v>Независимость</c:v>
                </c:pt>
                <c:pt idx="8">
                  <c:v>Профессионализм</c:v>
                </c:pt>
                <c:pt idx="9">
                  <c:v>Пунктуальность</c:v>
                </c:pt>
                <c:pt idx="10">
                  <c:v>Развитая инклюзия</c:v>
                </c:pt>
                <c:pt idx="11">
                  <c:v>Социальная ответственность</c:v>
                </c:pt>
                <c:pt idx="12">
                  <c:v>Тактичность</c:v>
                </c:pt>
                <c:pt idx="13">
                  <c:v>Справедливость</c:v>
                </c:pt>
                <c:pt idx="14">
                  <c:v>Честность</c:v>
                </c:pt>
                <c:pt idx="15">
                  <c:v>Открытость</c:v>
                </c:pt>
              </c:strCache>
            </c:strRef>
          </c:cat>
          <c:val>
            <c:numRef>
              <c:f>Лист1!$H$63:$H$78</c:f>
              <c:numCache>
                <c:formatCode>###0.0%</c:formatCode>
                <c:ptCount val="16"/>
                <c:pt idx="0">
                  <c:v>0.43005181347150256</c:v>
                </c:pt>
                <c:pt idx="1">
                  <c:v>0.29948186528497411</c:v>
                </c:pt>
                <c:pt idx="2">
                  <c:v>0.83523316062176167</c:v>
                </c:pt>
                <c:pt idx="3">
                  <c:v>0.41450777202072536</c:v>
                </c:pt>
                <c:pt idx="4">
                  <c:v>0.24041450777202072</c:v>
                </c:pt>
                <c:pt idx="5">
                  <c:v>0.46113989637305702</c:v>
                </c:pt>
                <c:pt idx="6">
                  <c:v>0.48704663212435234</c:v>
                </c:pt>
                <c:pt idx="7">
                  <c:v>0.20725388601036268</c:v>
                </c:pt>
                <c:pt idx="8">
                  <c:v>0.71191709844559581</c:v>
                </c:pt>
                <c:pt idx="9">
                  <c:v>0.16580310880829013</c:v>
                </c:pt>
                <c:pt idx="10">
                  <c:v>0.14093264248704662</c:v>
                </c:pt>
                <c:pt idx="11">
                  <c:v>0.47772020725388598</c:v>
                </c:pt>
                <c:pt idx="12">
                  <c:v>0.23005181347150258</c:v>
                </c:pt>
                <c:pt idx="13">
                  <c:v>0.2735751295336788</c:v>
                </c:pt>
                <c:pt idx="14">
                  <c:v>0.22383419689119172</c:v>
                </c:pt>
                <c:pt idx="15">
                  <c:v>0.28911917098445594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4-4DF7-A00F-88ADF41D5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2983567"/>
        <c:axId val="1982974831"/>
      </c:barChart>
      <c:catAx>
        <c:axId val="1982983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974831"/>
        <c:crosses val="autoZero"/>
        <c:auto val="1"/>
        <c:lblAlgn val="ctr"/>
        <c:lblOffset val="100"/>
        <c:noMultiLvlLbl val="0"/>
      </c:catAx>
      <c:valAx>
        <c:axId val="1982974831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1982983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Лист1!$J$578</c:f>
              <c:strCache>
                <c:ptCount val="1"/>
                <c:pt idx="0">
                  <c:v>Профессорско-преподавательский состав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Лист1!$I$579:$I$585</c:f>
              <c:strCache>
                <c:ptCount val="7"/>
                <c:pt idx="0">
                  <c:v>Воспитательная работа, проводимая преподавателями и сотрудниками с обучающимися</c:v>
                </c:pt>
                <c:pt idx="1">
                  <c:v>Преподавание этических дисциплин на факультетах и в институтах университета</c:v>
                </c:pt>
                <c:pt idx="2">
                  <c:v>Презентационные материалы, плакаты, постеры</c:v>
                </c:pt>
                <c:pt idx="3">
                  <c:v>Коммуникационные кампании в социальных сетях («Сделай мир лучше»; канал РУДН на YouTube)</c:v>
                </c:pt>
                <c:pt idx="4">
                  <c:v>Сайт Университета</c:v>
                </c:pt>
                <c:pt idx="5">
                  <c:v>Ни один из вышеперечисленных</c:v>
                </c:pt>
                <c:pt idx="6">
                  <c:v>Другое</c:v>
                </c:pt>
              </c:strCache>
            </c:strRef>
          </c:cat>
          <c:val>
            <c:numRef>
              <c:f>Лист1!$J$579:$J$585</c:f>
              <c:numCache>
                <c:formatCode>###0.0%</c:formatCode>
                <c:ptCount val="7"/>
                <c:pt idx="0">
                  <c:v>0.73160173160173159</c:v>
                </c:pt>
                <c:pt idx="1">
                  <c:v>0.41991341991341991</c:v>
                </c:pt>
                <c:pt idx="2">
                  <c:v>0.2943722943722944</c:v>
                </c:pt>
                <c:pt idx="3">
                  <c:v>0.35064935064935066</c:v>
                </c:pt>
                <c:pt idx="4">
                  <c:v>0.38095238095238093</c:v>
                </c:pt>
                <c:pt idx="5">
                  <c:v>3.0303030303030304E-2</c:v>
                </c:pt>
                <c:pt idx="6" formatCode="####.0%">
                  <c:v>4.329004329004329E-3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6-4557-AEBE-2A703CE8D9DC}"/>
            </c:ext>
          </c:extLst>
        </c:ser>
        <c:ser>
          <c:idx val="1"/>
          <c:order val="1"/>
          <c:tx>
            <c:strRef>
              <c:f>Лист1!$K$578</c:f>
              <c:strCache>
                <c:ptCount val="1"/>
                <c:pt idx="0">
                  <c:v>Сотрудник Университета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Лист1!$I$579:$I$585</c:f>
              <c:strCache>
                <c:ptCount val="7"/>
                <c:pt idx="0">
                  <c:v>Воспитательная работа, проводимая преподавателями и сотрудниками с обучающимися</c:v>
                </c:pt>
                <c:pt idx="1">
                  <c:v>Преподавание этических дисциплин на факультетах и в институтах университета</c:v>
                </c:pt>
                <c:pt idx="2">
                  <c:v>Презентационные материалы, плакаты, постеры</c:v>
                </c:pt>
                <c:pt idx="3">
                  <c:v>Коммуникационные кампании в социальных сетях («Сделай мир лучше»; канал РУДН на YouTube)</c:v>
                </c:pt>
                <c:pt idx="4">
                  <c:v>Сайт Университета</c:v>
                </c:pt>
                <c:pt idx="5">
                  <c:v>Ни один из вышеперечисленных</c:v>
                </c:pt>
                <c:pt idx="6">
                  <c:v>Другое</c:v>
                </c:pt>
              </c:strCache>
            </c:strRef>
          </c:cat>
          <c:val>
            <c:numRef>
              <c:f>Лист1!$K$579:$K$585</c:f>
              <c:numCache>
                <c:formatCode>###0.0%</c:formatCode>
                <c:ptCount val="7"/>
                <c:pt idx="0">
                  <c:v>0.658119658119658</c:v>
                </c:pt>
                <c:pt idx="1">
                  <c:v>0.39316239316239321</c:v>
                </c:pt>
                <c:pt idx="2">
                  <c:v>0.32478632478632474</c:v>
                </c:pt>
                <c:pt idx="3">
                  <c:v>0.47008547008547014</c:v>
                </c:pt>
                <c:pt idx="4">
                  <c:v>0.42735042735042733</c:v>
                </c:pt>
                <c:pt idx="5">
                  <c:v>1.7094017094017092E-2</c:v>
                </c:pt>
                <c:pt idx="6">
                  <c:v>1.7094017094017092E-2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26-4557-AEBE-2A703CE8D9DC}"/>
            </c:ext>
          </c:extLst>
        </c:ser>
        <c:ser>
          <c:idx val="2"/>
          <c:order val="2"/>
          <c:tx>
            <c:strRef>
              <c:f>Лист1!$L$578</c:f>
              <c:strCache>
                <c:ptCount val="1"/>
                <c:pt idx="0">
                  <c:v>Студент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Лист1!$I$579:$I$585</c:f>
              <c:strCache>
                <c:ptCount val="7"/>
                <c:pt idx="0">
                  <c:v>Воспитательная работа, проводимая преподавателями и сотрудниками с обучающимися</c:v>
                </c:pt>
                <c:pt idx="1">
                  <c:v>Преподавание этических дисциплин на факультетах и в институтах университета</c:v>
                </c:pt>
                <c:pt idx="2">
                  <c:v>Презентационные материалы, плакаты, постеры</c:v>
                </c:pt>
                <c:pt idx="3">
                  <c:v>Коммуникационные кампании в социальных сетях («Сделай мир лучше»; канал РУДН на YouTube)</c:v>
                </c:pt>
                <c:pt idx="4">
                  <c:v>Сайт Университета</c:v>
                </c:pt>
                <c:pt idx="5">
                  <c:v>Ни один из вышеперечисленных</c:v>
                </c:pt>
                <c:pt idx="6">
                  <c:v>Другое</c:v>
                </c:pt>
              </c:strCache>
            </c:strRef>
          </c:cat>
          <c:val>
            <c:numRef>
              <c:f>Лист1!$L$579:$L$585</c:f>
              <c:numCache>
                <c:formatCode>###0.0%</c:formatCode>
                <c:ptCount val="7"/>
                <c:pt idx="0">
                  <c:v>0.62541254125412538</c:v>
                </c:pt>
                <c:pt idx="1">
                  <c:v>0.49669966996699672</c:v>
                </c:pt>
                <c:pt idx="2">
                  <c:v>0.3910891089108911</c:v>
                </c:pt>
                <c:pt idx="3">
                  <c:v>0.57095709570957098</c:v>
                </c:pt>
                <c:pt idx="4">
                  <c:v>0.33828382838283827</c:v>
                </c:pt>
                <c:pt idx="5">
                  <c:v>4.2904290429042903E-2</c:v>
                </c:pt>
                <c:pt idx="6">
                  <c:v>1.8151815181518153E-2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6-4557-AEBE-2A703CE8D9DC}"/>
            </c:ext>
          </c:extLst>
        </c:ser>
        <c:ser>
          <c:idx val="3"/>
          <c:order val="3"/>
          <c:tx>
            <c:strRef>
              <c:f>Лист1!$M$578</c:f>
              <c:strCache>
                <c:ptCount val="1"/>
                <c:pt idx="0">
                  <c:v>Все опрошенные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Лист1!$I$579:$I$585</c:f>
              <c:strCache>
                <c:ptCount val="7"/>
                <c:pt idx="0">
                  <c:v>Воспитательная работа, проводимая преподавателями и сотрудниками с обучающимися</c:v>
                </c:pt>
                <c:pt idx="1">
                  <c:v>Преподавание этических дисциплин на факультетах и в институтах университета</c:v>
                </c:pt>
                <c:pt idx="2">
                  <c:v>Презентационные материалы, плакаты, постеры</c:v>
                </c:pt>
                <c:pt idx="3">
                  <c:v>Коммуникационные кампании в социальных сетях («Сделай мир лучше»; канал РУДН на YouTube)</c:v>
                </c:pt>
                <c:pt idx="4">
                  <c:v>Сайт Университета</c:v>
                </c:pt>
                <c:pt idx="5">
                  <c:v>Ни один из вышеперечисленных</c:v>
                </c:pt>
                <c:pt idx="6">
                  <c:v>Другое</c:v>
                </c:pt>
              </c:strCache>
            </c:strRef>
          </c:cat>
          <c:val>
            <c:numRef>
              <c:f>Лист1!$M$579:$M$585</c:f>
              <c:numCache>
                <c:formatCode>###0.0%</c:formatCode>
                <c:ptCount val="7"/>
                <c:pt idx="0">
                  <c:v>0.65513626834381555</c:v>
                </c:pt>
                <c:pt idx="1">
                  <c:v>0.46540880503144655</c:v>
                </c:pt>
                <c:pt idx="2">
                  <c:v>0.35953878406708595</c:v>
                </c:pt>
                <c:pt idx="3">
                  <c:v>0.50524109014675056</c:v>
                </c:pt>
                <c:pt idx="4">
                  <c:v>0.35953878406708595</c:v>
                </c:pt>
                <c:pt idx="5">
                  <c:v>3.668763102725367E-2</c:v>
                </c:pt>
                <c:pt idx="6">
                  <c:v>1.4675052410901468E-2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26-4557-AEBE-2A703CE8D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97503999"/>
        <c:axId val="1897506079"/>
      </c:barChart>
      <c:catAx>
        <c:axId val="1897503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7506079"/>
        <c:crosses val="autoZero"/>
        <c:auto val="1"/>
        <c:lblAlgn val="ctr"/>
        <c:lblOffset val="100"/>
        <c:noMultiLvlLbl val="0"/>
      </c:catAx>
      <c:valAx>
        <c:axId val="1897506079"/>
        <c:scaling>
          <c:orientation val="minMax"/>
        </c:scaling>
        <c:delete val="1"/>
        <c:axPos val="t"/>
        <c:numFmt formatCode="###0.0%" sourceLinked="1"/>
        <c:majorTickMark val="none"/>
        <c:minorTickMark val="none"/>
        <c:tickLblPos val="nextTo"/>
        <c:crossAx val="189750399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Лист1!$A$4:$A$9</c:f>
              <c:strCache>
                <c:ptCount val="6"/>
                <c:pt idx="0">
                  <c:v>младше 25 лет</c:v>
                </c:pt>
                <c:pt idx="1">
                  <c:v>25-29 лет</c:v>
                </c:pt>
                <c:pt idx="2">
                  <c:v>30-39 лет</c:v>
                </c:pt>
                <c:pt idx="3">
                  <c:v>40-49 лет</c:v>
                </c:pt>
                <c:pt idx="4">
                  <c:v>50-59 лет</c:v>
                </c:pt>
                <c:pt idx="5">
                  <c:v>старше 60 лет</c:v>
                </c:pt>
              </c:strCache>
            </c:strRef>
          </c:cat>
          <c:val>
            <c:numRef>
              <c:f>Лист1!$B$4:$B$9</c:f>
              <c:numCache>
                <c:formatCode>0%</c:formatCode>
                <c:ptCount val="6"/>
                <c:pt idx="0">
                  <c:v>0.93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D-4555-BA9C-7A59671FE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468992"/>
        <c:axId val="578467328"/>
      </c:barChart>
      <c:catAx>
        <c:axId val="5784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8467328"/>
        <c:crosses val="autoZero"/>
        <c:auto val="1"/>
        <c:lblAlgn val="ctr"/>
        <c:lblOffset val="100"/>
        <c:noMultiLvlLbl val="0"/>
      </c:catAx>
      <c:valAx>
        <c:axId val="578467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846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Лист1!$A$25</c:f>
              <c:strCache>
                <c:ptCount val="1"/>
                <c:pt idx="0">
                  <c:v>межкультурная коммуникация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Лист1!$B$24:$E$24</c:f>
              <c:strCache>
                <c:ptCount val="4"/>
                <c:pt idx="0">
                  <c:v>все ответившие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сотрулники</c:v>
                </c:pt>
              </c:strCache>
            </c:strRef>
          </c:cat>
          <c:val>
            <c:numRef>
              <c:f>Лист1!$B$25:$E$25</c:f>
              <c:numCache>
                <c:formatCode>0%</c:formatCode>
                <c:ptCount val="4"/>
                <c:pt idx="0">
                  <c:v>0.16</c:v>
                </c:pt>
                <c:pt idx="1">
                  <c:v>0.16</c:v>
                </c:pt>
                <c:pt idx="2">
                  <c:v>0.17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B-49C0-BEA0-24DAD27F4160}"/>
            </c:ext>
          </c:extLst>
        </c:ser>
        <c:ser>
          <c:idx val="1"/>
          <c:order val="1"/>
          <c:tx>
            <c:strRef>
              <c:f>Лист1!$A$26</c:f>
              <c:strCache>
                <c:ptCount val="1"/>
                <c:pt idx="0">
                  <c:v>интенационализация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Лист1!$B$24:$E$24</c:f>
              <c:strCache>
                <c:ptCount val="4"/>
                <c:pt idx="0">
                  <c:v>все ответившие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сотрулники</c:v>
                </c:pt>
              </c:strCache>
            </c:strRef>
          </c:cat>
          <c:val>
            <c:numRef>
              <c:f>Лист1!$B$26:$E$26</c:f>
              <c:numCache>
                <c:formatCode>0%</c:formatCode>
                <c:ptCount val="4"/>
                <c:pt idx="0">
                  <c:v>0.43</c:v>
                </c:pt>
                <c:pt idx="1">
                  <c:v>0.43</c:v>
                </c:pt>
                <c:pt idx="2">
                  <c:v>0.27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B-49C0-BEA0-24DAD27F4160}"/>
            </c:ext>
          </c:extLst>
        </c:ser>
        <c:ser>
          <c:idx val="2"/>
          <c:order val="2"/>
          <c:tx>
            <c:strRef>
              <c:f>Лист1!$A$27</c:f>
              <c:strCache>
                <c:ptCount val="1"/>
                <c:pt idx="0">
                  <c:v>толерантность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Лист1!$B$24:$E$24</c:f>
              <c:strCache>
                <c:ptCount val="4"/>
                <c:pt idx="0">
                  <c:v>все ответившие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сотрулники</c:v>
                </c:pt>
              </c:strCache>
            </c:strRef>
          </c:cat>
          <c:val>
            <c:numRef>
              <c:f>Лист1!$B$27:$E$27</c:f>
              <c:numCache>
                <c:formatCode>0%</c:formatCode>
                <c:ptCount val="4"/>
                <c:pt idx="0">
                  <c:v>0.24</c:v>
                </c:pt>
                <c:pt idx="1">
                  <c:v>0.24</c:v>
                </c:pt>
                <c:pt idx="2">
                  <c:v>0.4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DB-49C0-BEA0-24DAD27F4160}"/>
            </c:ext>
          </c:extLst>
        </c:ser>
        <c:ser>
          <c:idx val="3"/>
          <c:order val="3"/>
          <c:tx>
            <c:strRef>
              <c:f>Лист1!$A$28</c:f>
              <c:strCache>
                <c:ptCount val="1"/>
                <c:pt idx="0">
                  <c:v>РУДН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Лист1!$B$24:$E$24</c:f>
              <c:strCache>
                <c:ptCount val="4"/>
                <c:pt idx="0">
                  <c:v>все ответившие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сотрулники</c:v>
                </c:pt>
              </c:strCache>
            </c:strRef>
          </c:cat>
          <c:val>
            <c:numRef>
              <c:f>Лист1!$B$28:$E$28</c:f>
              <c:numCache>
                <c:formatCode>0%</c:formatCode>
                <c:ptCount val="4"/>
                <c:pt idx="0">
                  <c:v>0.09</c:v>
                </c:pt>
                <c:pt idx="1">
                  <c:v>0.09</c:v>
                </c:pt>
                <c:pt idx="2">
                  <c:v>0.13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DB-49C0-BEA0-24DAD27F4160}"/>
            </c:ext>
          </c:extLst>
        </c:ser>
        <c:ser>
          <c:idx val="4"/>
          <c:order val="4"/>
          <c:tx>
            <c:strRef>
              <c:f>Лист1!$A$29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Лист1!$B$24:$E$24</c:f>
              <c:strCache>
                <c:ptCount val="4"/>
                <c:pt idx="0">
                  <c:v>все ответившие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сотрулники</c:v>
                </c:pt>
              </c:strCache>
            </c:strRef>
          </c:cat>
          <c:val>
            <c:numRef>
              <c:f>Лист1!$B$29:$E$29</c:f>
              <c:numCache>
                <c:formatCode>0%</c:formatCode>
                <c:ptCount val="4"/>
                <c:pt idx="0">
                  <c:v>0.08</c:v>
                </c:pt>
                <c:pt idx="1">
                  <c:v>0.08</c:v>
                </c:pt>
                <c:pt idx="2">
                  <c:v>0.03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DB-49C0-BEA0-24DAD27F4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612608"/>
        <c:axId val="588611776"/>
      </c:barChart>
      <c:catAx>
        <c:axId val="5886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611776"/>
        <c:crosses val="autoZero"/>
        <c:auto val="1"/>
        <c:lblAlgn val="ctr"/>
        <c:lblOffset val="100"/>
        <c:noMultiLvlLbl val="0"/>
      </c:catAx>
      <c:valAx>
        <c:axId val="588611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86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372548115736151"/>
          <c:w val="1"/>
          <c:h val="0.203165136251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Лист1!$A$37:$A$45</c:f>
              <c:strCache>
                <c:ptCount val="9"/>
                <c:pt idx="0">
                  <c:v>взаимоуважение</c:v>
                </c:pt>
                <c:pt idx="1">
                  <c:v>открытость для понимания других культур</c:v>
                </c:pt>
                <c:pt idx="2">
                  <c:v>мир</c:v>
                </c:pt>
                <c:pt idx="3">
                  <c:v>РУДН</c:v>
                </c:pt>
                <c:pt idx="4">
                  <c:v>взаимопомощь</c:v>
                </c:pt>
                <c:pt idx="5">
                  <c:v>диалог культур</c:v>
                </c:pt>
                <c:pt idx="6">
                  <c:v>единство</c:v>
                </c:pt>
                <c:pt idx="7">
                  <c:v>развитие межкультурной коммуникации</c:v>
                </c:pt>
                <c:pt idx="8">
                  <c:v>мы разные - мы равные</c:v>
                </c:pt>
              </c:strCache>
            </c:strRef>
          </c:cat>
          <c:val>
            <c:numRef>
              <c:f>Лист1!$B$37:$B$45</c:f>
              <c:numCache>
                <c:formatCode>0.0</c:formatCode>
                <c:ptCount val="9"/>
                <c:pt idx="0">
                  <c:v>17.692307692307693</c:v>
                </c:pt>
                <c:pt idx="1">
                  <c:v>16.346153846153847</c:v>
                </c:pt>
                <c:pt idx="2">
                  <c:v>13.653846153846153</c:v>
                </c:pt>
                <c:pt idx="3">
                  <c:v>13.461538461538462</c:v>
                </c:pt>
                <c:pt idx="4">
                  <c:v>11.73076923076923</c:v>
                </c:pt>
                <c:pt idx="5">
                  <c:v>10.76923076923077</c:v>
                </c:pt>
                <c:pt idx="6">
                  <c:v>8.0769230769230766</c:v>
                </c:pt>
                <c:pt idx="7">
                  <c:v>4.6153846153846159</c:v>
                </c:pt>
                <c:pt idx="8">
                  <c:v>3.6538461538461542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2-44B6-8778-6FFAA76E6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6422752"/>
        <c:axId val="576426912"/>
      </c:barChart>
      <c:catAx>
        <c:axId val="57642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6426912"/>
        <c:crosses val="autoZero"/>
        <c:auto val="1"/>
        <c:lblAlgn val="ctr"/>
        <c:lblOffset val="100"/>
        <c:noMultiLvlLbl val="0"/>
      </c:catAx>
      <c:valAx>
        <c:axId val="57642691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7642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Лист1!$A$64</c:f>
              <c:strCache>
                <c:ptCount val="1"/>
                <c:pt idx="0">
                  <c:v>научная и учебная деятельность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Лист1!$B$63:$E$63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Лист1!$B$64:$E$64</c:f>
              <c:numCache>
                <c:formatCode>0%</c:formatCode>
                <c:ptCount val="4"/>
                <c:pt idx="0">
                  <c:v>0.37</c:v>
                </c:pt>
                <c:pt idx="1">
                  <c:v>0.37</c:v>
                </c:pt>
                <c:pt idx="2">
                  <c:v>0.5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A-4386-AF18-2D8BC1B33C48}"/>
            </c:ext>
          </c:extLst>
        </c:ser>
        <c:ser>
          <c:idx val="1"/>
          <c:order val="1"/>
          <c:tx>
            <c:strRef>
              <c:f>Лист1!$A$65</c:f>
              <c:strCache>
                <c:ptCount val="1"/>
                <c:pt idx="0">
                  <c:v>инновации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Лист1!$B$63:$E$63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Лист1!$B$65:$E$65</c:f>
              <c:numCache>
                <c:formatCode>0%</c:formatCode>
                <c:ptCount val="4"/>
                <c:pt idx="0">
                  <c:v>0.35</c:v>
                </c:pt>
                <c:pt idx="1">
                  <c:v>0.35</c:v>
                </c:pt>
                <c:pt idx="2">
                  <c:v>0.27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A-4386-AF18-2D8BC1B33C48}"/>
            </c:ext>
          </c:extLst>
        </c:ser>
        <c:ser>
          <c:idx val="2"/>
          <c:order val="2"/>
          <c:tx>
            <c:strRef>
              <c:f>Лист1!$A$66</c:f>
              <c:strCache>
                <c:ptCount val="1"/>
                <c:pt idx="0">
                  <c:v>РУДН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Лист1!$B$63:$E$63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Лист1!$B$66:$E$66</c:f>
              <c:numCache>
                <c:formatCode>0%</c:formatCode>
                <c:ptCount val="4"/>
                <c:pt idx="0">
                  <c:v>0.24</c:v>
                </c:pt>
                <c:pt idx="1">
                  <c:v>0.24</c:v>
                </c:pt>
                <c:pt idx="2">
                  <c:v>0.03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9A-4386-AF18-2D8BC1B33C48}"/>
            </c:ext>
          </c:extLst>
        </c:ser>
        <c:ser>
          <c:idx val="3"/>
          <c:order val="3"/>
          <c:tx>
            <c:strRef>
              <c:f>Лист1!$A$67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Лист1!$B$63:$E$63</c:f>
              <c:strCache>
                <c:ptCount val="4"/>
                <c:pt idx="0">
                  <c:v>все опрошенные</c:v>
                </c:pt>
                <c:pt idx="1">
                  <c:v>студенчество</c:v>
                </c:pt>
                <c:pt idx="2">
                  <c:v>НПР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Лист1!$B$67:$E$67</c:f>
              <c:numCache>
                <c:formatCode>0%</c:formatCode>
                <c:ptCount val="4"/>
                <c:pt idx="0">
                  <c:v>0.04</c:v>
                </c:pt>
                <c:pt idx="1">
                  <c:v>0.04</c:v>
                </c:pt>
                <c:pt idx="2">
                  <c:v>0.2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9A-4386-AF18-2D8BC1B33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620096"/>
        <c:axId val="588615520"/>
      </c:barChart>
      <c:catAx>
        <c:axId val="5886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615520"/>
        <c:crosses val="autoZero"/>
        <c:auto val="1"/>
        <c:lblAlgn val="ctr"/>
        <c:lblOffset val="100"/>
        <c:noMultiLvlLbl val="0"/>
      </c:catAx>
      <c:valAx>
        <c:axId val="588615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8862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Лист1!$E$74:$E$81</c:f>
              <c:strCache>
                <c:ptCount val="8"/>
                <c:pt idx="0">
                  <c:v>творчество и инновации</c:v>
                </c:pt>
                <c:pt idx="1">
                  <c:v>исследования</c:v>
                </c:pt>
                <c:pt idx="2">
                  <c:v>познание</c:v>
                </c:pt>
                <c:pt idx="3">
                  <c:v>реализация идей исследовательского Университета</c:v>
                </c:pt>
                <c:pt idx="4">
                  <c:v>научные школы</c:v>
                </c:pt>
                <c:pt idx="5">
                  <c:v>охрана существующий традиций Университета</c:v>
                </c:pt>
                <c:pt idx="6">
                  <c:v>стратегические приоритеты</c:v>
                </c:pt>
                <c:pt idx="7">
                  <c:v>культура других народов</c:v>
                </c:pt>
              </c:strCache>
            </c:strRef>
          </c:cat>
          <c:val>
            <c:numRef>
              <c:f>Лист1!$F$74:$F$81</c:f>
              <c:numCache>
                <c:formatCode>0.0</c:formatCode>
                <c:ptCount val="8"/>
                <c:pt idx="0">
                  <c:v>34.062140391254317</c:v>
                </c:pt>
                <c:pt idx="1">
                  <c:v>22.899884925201381</c:v>
                </c:pt>
                <c:pt idx="2">
                  <c:v>11.047180667433832</c:v>
                </c:pt>
                <c:pt idx="3">
                  <c:v>10.241657077100115</c:v>
                </c:pt>
                <c:pt idx="4">
                  <c:v>8.9758342922899885</c:v>
                </c:pt>
                <c:pt idx="5">
                  <c:v>6.2140391254315306</c:v>
                </c:pt>
                <c:pt idx="6">
                  <c:v>5.178365937859609</c:v>
                </c:pt>
                <c:pt idx="7">
                  <c:v>1.380897583429229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6-4EDE-BDB8-BC230C81B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4794224"/>
        <c:axId val="494796304"/>
      </c:barChart>
      <c:catAx>
        <c:axId val="49479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4796304"/>
        <c:crosses val="autoZero"/>
        <c:auto val="1"/>
        <c:lblAlgn val="ctr"/>
        <c:lblOffset val="100"/>
        <c:noMultiLvlLbl val="0"/>
      </c:catAx>
      <c:valAx>
        <c:axId val="49479630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9479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67110-FD5D-4BF7-AF56-DAE99F8AEAEB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718E6-CA68-4AE4-ADB9-1C66FAF3F220}">
      <dgm:prSet phldrT="[Текст]"/>
      <dgm:spPr/>
      <dgm:t>
        <a:bodyPr/>
        <a:lstStyle/>
        <a:p>
          <a:r>
            <a:rPr lang="ru-RU" dirty="0" smtClean="0"/>
            <a:t>Ступень 1</a:t>
          </a:r>
          <a:endParaRPr lang="ru-RU" dirty="0"/>
        </a:p>
      </dgm:t>
    </dgm:pt>
    <dgm:pt modelId="{C869AEFA-552B-4C2D-852C-FDC112F38520}" type="parTrans" cxnId="{448A8F66-EE07-43E2-A138-64D1BEA4C515}">
      <dgm:prSet/>
      <dgm:spPr/>
      <dgm:t>
        <a:bodyPr/>
        <a:lstStyle/>
        <a:p>
          <a:endParaRPr lang="ru-RU"/>
        </a:p>
      </dgm:t>
    </dgm:pt>
    <dgm:pt modelId="{100AECCF-87D2-47B3-B298-EB259A3B02B2}" type="sibTrans" cxnId="{448A8F66-EE07-43E2-A138-64D1BEA4C515}">
      <dgm:prSet/>
      <dgm:spPr/>
      <dgm:t>
        <a:bodyPr/>
        <a:lstStyle/>
        <a:p>
          <a:endParaRPr lang="ru-RU"/>
        </a:p>
      </dgm:t>
    </dgm:pt>
    <dgm:pt modelId="{8461AA65-42DF-437A-A892-A471EDFBB1D6}">
      <dgm:prSet phldrT="[Текст]"/>
      <dgm:spPr/>
      <dgm:t>
        <a:bodyPr/>
        <a:lstStyle/>
        <a:p>
          <a:r>
            <a:rPr lang="ru-RU" dirty="0" smtClean="0"/>
            <a:t>Ступень 2</a:t>
          </a:r>
          <a:endParaRPr lang="ru-RU" dirty="0"/>
        </a:p>
      </dgm:t>
    </dgm:pt>
    <dgm:pt modelId="{9D76D617-2A9F-490E-81BB-18EFB44C9ED2}" type="parTrans" cxnId="{565D584F-F4F6-4BF7-B795-0957EFC858ED}">
      <dgm:prSet/>
      <dgm:spPr/>
      <dgm:t>
        <a:bodyPr/>
        <a:lstStyle/>
        <a:p>
          <a:endParaRPr lang="ru-RU"/>
        </a:p>
      </dgm:t>
    </dgm:pt>
    <dgm:pt modelId="{2734ACC2-2089-46CD-971A-DB6BBD9C1D68}" type="sibTrans" cxnId="{565D584F-F4F6-4BF7-B795-0957EFC858ED}">
      <dgm:prSet/>
      <dgm:spPr/>
      <dgm:t>
        <a:bodyPr/>
        <a:lstStyle/>
        <a:p>
          <a:endParaRPr lang="ru-RU"/>
        </a:p>
      </dgm:t>
    </dgm:pt>
    <dgm:pt modelId="{F46F9B97-535B-41A2-B0DD-65A5621EA436}">
      <dgm:prSet phldrT="[Текст]"/>
      <dgm:spPr/>
      <dgm:t>
        <a:bodyPr/>
        <a:lstStyle/>
        <a:p>
          <a:r>
            <a:rPr lang="ru-RU" dirty="0" smtClean="0"/>
            <a:t>Ступень 3</a:t>
          </a:r>
          <a:endParaRPr lang="ru-RU" dirty="0"/>
        </a:p>
      </dgm:t>
    </dgm:pt>
    <dgm:pt modelId="{92BC2752-3785-4728-B1DD-FBA55171B5AC}" type="parTrans" cxnId="{C95474F9-0D8A-456D-930E-6CFF89DE86BF}">
      <dgm:prSet/>
      <dgm:spPr/>
      <dgm:t>
        <a:bodyPr/>
        <a:lstStyle/>
        <a:p>
          <a:endParaRPr lang="ru-RU"/>
        </a:p>
      </dgm:t>
    </dgm:pt>
    <dgm:pt modelId="{A22A9461-2FD1-4F63-8996-DDDAB8E1BFB9}" type="sibTrans" cxnId="{C95474F9-0D8A-456D-930E-6CFF89DE86BF}">
      <dgm:prSet/>
      <dgm:spPr/>
      <dgm:t>
        <a:bodyPr/>
        <a:lstStyle/>
        <a:p>
          <a:endParaRPr lang="ru-RU"/>
        </a:p>
      </dgm:t>
    </dgm:pt>
    <dgm:pt modelId="{C8085A38-8EDA-4A34-961C-3C9F0F612804}">
      <dgm:prSet/>
      <dgm:spPr/>
      <dgm:t>
        <a:bodyPr/>
        <a:lstStyle/>
        <a:p>
          <a:pPr algn="just"/>
          <a:r>
            <a:rPr lang="ru-RU" dirty="0" smtClean="0"/>
            <a:t>Подготовка и составление </a:t>
          </a:r>
          <a:r>
            <a:rPr lang="ru-RU" b="1" dirty="0" smtClean="0"/>
            <a:t>базового опроса общественного мнения</a:t>
          </a:r>
          <a:r>
            <a:rPr lang="ru-RU" dirty="0" smtClean="0"/>
            <a:t>. Изучается неподготовленное мнение.</a:t>
          </a:r>
          <a:endParaRPr lang="ru-RU" dirty="0"/>
        </a:p>
      </dgm:t>
    </dgm:pt>
    <dgm:pt modelId="{281938A8-41CE-4FC7-91A8-69CF5B653BC3}" type="parTrans" cxnId="{30777C35-8112-4E07-9043-9D6E3D9BEC93}">
      <dgm:prSet/>
      <dgm:spPr/>
      <dgm:t>
        <a:bodyPr/>
        <a:lstStyle/>
        <a:p>
          <a:endParaRPr lang="ru-RU"/>
        </a:p>
      </dgm:t>
    </dgm:pt>
    <dgm:pt modelId="{033E0640-799B-4CB7-9D6B-E71F0C1308A9}" type="sibTrans" cxnId="{30777C35-8112-4E07-9043-9D6E3D9BEC93}">
      <dgm:prSet/>
      <dgm:spPr/>
      <dgm:t>
        <a:bodyPr/>
        <a:lstStyle/>
        <a:p>
          <a:endParaRPr lang="ru-RU"/>
        </a:p>
      </dgm:t>
    </dgm:pt>
    <dgm:pt modelId="{A043B9BC-728A-44C1-A459-718ECBD1D61A}">
      <dgm:prSet/>
      <dgm:spPr/>
      <dgm:t>
        <a:bodyPr/>
        <a:lstStyle/>
        <a:p>
          <a:pPr algn="just"/>
          <a:r>
            <a:rPr lang="ru-RU" dirty="0" smtClean="0"/>
            <a:t>Мнение и установки участников подготовленного опроса проходят </a:t>
          </a:r>
          <a:r>
            <a:rPr lang="ru-RU" b="1" dirty="0" smtClean="0"/>
            <a:t>процесс «обогащения», </a:t>
          </a:r>
          <a:r>
            <a:rPr lang="ru-RU" dirty="0" smtClean="0"/>
            <a:t>это достигается различными методами, например: встреча всех участников исследования для обсуждения поставленных проблем; взаимодействие с экспертами в данной области; раздача соответствующих материалов; рассылка полезной информации по электронной почте или ссылка на вебсайт, и т.д. </a:t>
          </a:r>
          <a:endParaRPr lang="ru-RU" dirty="0"/>
        </a:p>
      </dgm:t>
    </dgm:pt>
    <dgm:pt modelId="{E53AFE28-DA1C-45A5-A256-DE1A544B9F23}" type="parTrans" cxnId="{CB0179D3-498A-4580-8347-62975B96FBE2}">
      <dgm:prSet/>
      <dgm:spPr/>
      <dgm:t>
        <a:bodyPr/>
        <a:lstStyle/>
        <a:p>
          <a:endParaRPr lang="ru-RU"/>
        </a:p>
      </dgm:t>
    </dgm:pt>
    <dgm:pt modelId="{D5EF004D-72B4-46BB-BE6B-8C946ACD7455}" type="sibTrans" cxnId="{CB0179D3-498A-4580-8347-62975B96FBE2}">
      <dgm:prSet/>
      <dgm:spPr/>
      <dgm:t>
        <a:bodyPr/>
        <a:lstStyle/>
        <a:p>
          <a:endParaRPr lang="ru-RU"/>
        </a:p>
      </dgm:t>
    </dgm:pt>
    <dgm:pt modelId="{7F84F572-B218-474A-AB20-9F639DBCCB7E}">
      <dgm:prSet/>
      <dgm:spPr/>
      <dgm:t>
        <a:bodyPr/>
        <a:lstStyle/>
        <a:p>
          <a:pPr algn="just"/>
          <a:r>
            <a:rPr lang="ru-RU" b="0" dirty="0" smtClean="0"/>
            <a:t>Проводится </a:t>
          </a:r>
          <a:r>
            <a:rPr lang="ru-RU" b="1" dirty="0" smtClean="0"/>
            <a:t>повторный опрос </a:t>
          </a:r>
          <a:r>
            <a:rPr lang="ru-RU" b="0" dirty="0" smtClean="0"/>
            <a:t>по истечении срока от нескольких дней до двух месяцев. Предполагается, что за это время все респонденты смогут изучить и синтезировать более полное мнение о проблеме исследования и более четко сформулировать свои ответы. Результат этого исследования будет считаться измерением обогащенного общественного мнения.</a:t>
          </a:r>
          <a:endParaRPr lang="ru-RU" dirty="0"/>
        </a:p>
      </dgm:t>
    </dgm:pt>
    <dgm:pt modelId="{C728255C-EB27-48FE-A1E3-1102EF9FE3C4}" type="parTrans" cxnId="{8AF12A8E-7DB3-4979-BFBA-0805D41928CD}">
      <dgm:prSet/>
      <dgm:spPr/>
      <dgm:t>
        <a:bodyPr/>
        <a:lstStyle/>
        <a:p>
          <a:endParaRPr lang="ru-RU"/>
        </a:p>
      </dgm:t>
    </dgm:pt>
    <dgm:pt modelId="{F5CEC05F-6909-41C1-91F0-BBC8A98589C1}" type="sibTrans" cxnId="{8AF12A8E-7DB3-4979-BFBA-0805D41928CD}">
      <dgm:prSet/>
      <dgm:spPr/>
      <dgm:t>
        <a:bodyPr/>
        <a:lstStyle/>
        <a:p>
          <a:endParaRPr lang="ru-RU"/>
        </a:p>
      </dgm:t>
    </dgm:pt>
    <dgm:pt modelId="{16A069F0-96C1-48EF-887D-03FB67F6CA2D}" type="pres">
      <dgm:prSet presAssocID="{91367110-FD5D-4BF7-AF56-DAE99F8AEA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E3B37-B8FA-46C6-96BF-AAECB6387EBE}" type="pres">
      <dgm:prSet presAssocID="{057718E6-CA68-4AE4-ADB9-1C66FAF3F220}" presName="parentLin" presStyleCnt="0"/>
      <dgm:spPr/>
      <dgm:t>
        <a:bodyPr/>
        <a:lstStyle/>
        <a:p>
          <a:endParaRPr lang="ru-RU"/>
        </a:p>
      </dgm:t>
    </dgm:pt>
    <dgm:pt modelId="{2619014D-6BC3-4D8E-A364-10971A727864}" type="pres">
      <dgm:prSet presAssocID="{057718E6-CA68-4AE4-ADB9-1C66FAF3F22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10315A-5F5C-4CD0-9B62-661B049D5E3E}" type="pres">
      <dgm:prSet presAssocID="{057718E6-CA68-4AE4-ADB9-1C66FAF3F2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2BE51-5DDC-4ECC-875C-A4285CD9849B}" type="pres">
      <dgm:prSet presAssocID="{057718E6-CA68-4AE4-ADB9-1C66FAF3F220}" presName="negativeSpace" presStyleCnt="0"/>
      <dgm:spPr/>
      <dgm:t>
        <a:bodyPr/>
        <a:lstStyle/>
        <a:p>
          <a:endParaRPr lang="ru-RU"/>
        </a:p>
      </dgm:t>
    </dgm:pt>
    <dgm:pt modelId="{72880786-60D6-4595-BB2D-280366B447A6}" type="pres">
      <dgm:prSet presAssocID="{057718E6-CA68-4AE4-ADB9-1C66FAF3F220}" presName="childText" presStyleLbl="conFgAcc1" presStyleIdx="0" presStyleCnt="3" custLinFactNeighborY="2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669BC-68EE-4C79-8DB7-E2052029CAA8}" type="pres">
      <dgm:prSet presAssocID="{100AECCF-87D2-47B3-B298-EB259A3B02B2}" presName="spaceBetweenRectangles" presStyleCnt="0"/>
      <dgm:spPr/>
      <dgm:t>
        <a:bodyPr/>
        <a:lstStyle/>
        <a:p>
          <a:endParaRPr lang="ru-RU"/>
        </a:p>
      </dgm:t>
    </dgm:pt>
    <dgm:pt modelId="{8955881D-8710-40CB-AF9A-F49E83402ABA}" type="pres">
      <dgm:prSet presAssocID="{8461AA65-42DF-437A-A892-A471EDFBB1D6}" presName="parentLin" presStyleCnt="0"/>
      <dgm:spPr/>
      <dgm:t>
        <a:bodyPr/>
        <a:lstStyle/>
        <a:p>
          <a:endParaRPr lang="ru-RU"/>
        </a:p>
      </dgm:t>
    </dgm:pt>
    <dgm:pt modelId="{39A80FEF-0C99-48B3-A345-87814C2A60D9}" type="pres">
      <dgm:prSet presAssocID="{8461AA65-42DF-437A-A892-A471EDFBB1D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964A20F-C317-469D-AE51-C01F092FFBF1}" type="pres">
      <dgm:prSet presAssocID="{8461AA65-42DF-437A-A892-A471EDFBB1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F9FAD-699F-4089-8017-990FDB12C63A}" type="pres">
      <dgm:prSet presAssocID="{8461AA65-42DF-437A-A892-A471EDFBB1D6}" presName="negativeSpace" presStyleCnt="0"/>
      <dgm:spPr/>
      <dgm:t>
        <a:bodyPr/>
        <a:lstStyle/>
        <a:p>
          <a:endParaRPr lang="ru-RU"/>
        </a:p>
      </dgm:t>
    </dgm:pt>
    <dgm:pt modelId="{76D356C6-E4F2-4902-90E8-64FAA2A9985A}" type="pres">
      <dgm:prSet presAssocID="{8461AA65-42DF-437A-A892-A471EDFBB1D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DC9AC-B9C4-4326-A9E7-EA1974DB7B7B}" type="pres">
      <dgm:prSet presAssocID="{2734ACC2-2089-46CD-971A-DB6BBD9C1D68}" presName="spaceBetweenRectangles" presStyleCnt="0"/>
      <dgm:spPr/>
      <dgm:t>
        <a:bodyPr/>
        <a:lstStyle/>
        <a:p>
          <a:endParaRPr lang="ru-RU"/>
        </a:p>
      </dgm:t>
    </dgm:pt>
    <dgm:pt modelId="{853721E4-3C4C-4661-A708-DEE029981EA5}" type="pres">
      <dgm:prSet presAssocID="{F46F9B97-535B-41A2-B0DD-65A5621EA436}" presName="parentLin" presStyleCnt="0"/>
      <dgm:spPr/>
      <dgm:t>
        <a:bodyPr/>
        <a:lstStyle/>
        <a:p>
          <a:endParaRPr lang="ru-RU"/>
        </a:p>
      </dgm:t>
    </dgm:pt>
    <dgm:pt modelId="{2A29E51F-7B1F-4759-AD9C-0648CDD140C5}" type="pres">
      <dgm:prSet presAssocID="{F46F9B97-535B-41A2-B0DD-65A5621EA43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BBEF27E-5D6D-4BC1-90FB-C07CB0C6B0F1}" type="pres">
      <dgm:prSet presAssocID="{F46F9B97-535B-41A2-B0DD-65A5621EA4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AEC17-51A9-44F5-8C0C-88AEFBAD5D13}" type="pres">
      <dgm:prSet presAssocID="{F46F9B97-535B-41A2-B0DD-65A5621EA436}" presName="negativeSpace" presStyleCnt="0"/>
      <dgm:spPr/>
      <dgm:t>
        <a:bodyPr/>
        <a:lstStyle/>
        <a:p>
          <a:endParaRPr lang="ru-RU"/>
        </a:p>
      </dgm:t>
    </dgm:pt>
    <dgm:pt modelId="{50C1B40B-6203-430B-B7AE-928DC65EE9BD}" type="pres">
      <dgm:prSet presAssocID="{F46F9B97-535B-41A2-B0DD-65A5621EA43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01A02-B04B-4F7F-B9B1-C74BE4C51C6A}" type="presOf" srcId="{8461AA65-42DF-437A-A892-A471EDFBB1D6}" destId="{39A80FEF-0C99-48B3-A345-87814C2A60D9}" srcOrd="0" destOrd="0" presId="urn:microsoft.com/office/officeart/2005/8/layout/list1"/>
    <dgm:cxn modelId="{8812A132-0B31-46F2-B91F-460863FAA18E}" type="presOf" srcId="{F46F9B97-535B-41A2-B0DD-65A5621EA436}" destId="{2A29E51F-7B1F-4759-AD9C-0648CDD140C5}" srcOrd="0" destOrd="0" presId="urn:microsoft.com/office/officeart/2005/8/layout/list1"/>
    <dgm:cxn modelId="{8AF12A8E-7DB3-4979-BFBA-0805D41928CD}" srcId="{F46F9B97-535B-41A2-B0DD-65A5621EA436}" destId="{7F84F572-B218-474A-AB20-9F639DBCCB7E}" srcOrd="0" destOrd="0" parTransId="{C728255C-EB27-48FE-A1E3-1102EF9FE3C4}" sibTransId="{F5CEC05F-6909-41C1-91F0-BBC8A98589C1}"/>
    <dgm:cxn modelId="{35335AEB-327C-446F-B6BC-766BEC63160E}" type="presOf" srcId="{057718E6-CA68-4AE4-ADB9-1C66FAF3F220}" destId="{4210315A-5F5C-4CD0-9B62-661B049D5E3E}" srcOrd="1" destOrd="0" presId="urn:microsoft.com/office/officeart/2005/8/layout/list1"/>
    <dgm:cxn modelId="{5717C4EA-6C65-45C2-87D9-D836E78B743E}" type="presOf" srcId="{7F84F572-B218-474A-AB20-9F639DBCCB7E}" destId="{50C1B40B-6203-430B-B7AE-928DC65EE9BD}" srcOrd="0" destOrd="0" presId="urn:microsoft.com/office/officeart/2005/8/layout/list1"/>
    <dgm:cxn modelId="{E8B4D7CC-119C-4EF4-83A4-7BA8AFE10E11}" type="presOf" srcId="{057718E6-CA68-4AE4-ADB9-1C66FAF3F220}" destId="{2619014D-6BC3-4D8E-A364-10971A727864}" srcOrd="0" destOrd="0" presId="urn:microsoft.com/office/officeart/2005/8/layout/list1"/>
    <dgm:cxn modelId="{565D584F-F4F6-4BF7-B795-0957EFC858ED}" srcId="{91367110-FD5D-4BF7-AF56-DAE99F8AEAEB}" destId="{8461AA65-42DF-437A-A892-A471EDFBB1D6}" srcOrd="1" destOrd="0" parTransId="{9D76D617-2A9F-490E-81BB-18EFB44C9ED2}" sibTransId="{2734ACC2-2089-46CD-971A-DB6BBD9C1D68}"/>
    <dgm:cxn modelId="{11276F37-E756-4DA6-AD8B-5FA33CD0BBA3}" type="presOf" srcId="{C8085A38-8EDA-4A34-961C-3C9F0F612804}" destId="{72880786-60D6-4595-BB2D-280366B447A6}" srcOrd="0" destOrd="0" presId="urn:microsoft.com/office/officeart/2005/8/layout/list1"/>
    <dgm:cxn modelId="{30777C35-8112-4E07-9043-9D6E3D9BEC93}" srcId="{057718E6-CA68-4AE4-ADB9-1C66FAF3F220}" destId="{C8085A38-8EDA-4A34-961C-3C9F0F612804}" srcOrd="0" destOrd="0" parTransId="{281938A8-41CE-4FC7-91A8-69CF5B653BC3}" sibTransId="{033E0640-799B-4CB7-9D6B-E71F0C1308A9}"/>
    <dgm:cxn modelId="{8DD6F5BA-6CF7-43B4-93AD-54E8407222EB}" type="presOf" srcId="{91367110-FD5D-4BF7-AF56-DAE99F8AEAEB}" destId="{16A069F0-96C1-48EF-887D-03FB67F6CA2D}" srcOrd="0" destOrd="0" presId="urn:microsoft.com/office/officeart/2005/8/layout/list1"/>
    <dgm:cxn modelId="{CB0179D3-498A-4580-8347-62975B96FBE2}" srcId="{8461AA65-42DF-437A-A892-A471EDFBB1D6}" destId="{A043B9BC-728A-44C1-A459-718ECBD1D61A}" srcOrd="0" destOrd="0" parTransId="{E53AFE28-DA1C-45A5-A256-DE1A544B9F23}" sibTransId="{D5EF004D-72B4-46BB-BE6B-8C946ACD7455}"/>
    <dgm:cxn modelId="{972A6821-153F-4FB0-BC83-E95594BA4F1E}" type="presOf" srcId="{F46F9B97-535B-41A2-B0DD-65A5621EA436}" destId="{FBBEF27E-5D6D-4BC1-90FB-C07CB0C6B0F1}" srcOrd="1" destOrd="0" presId="urn:microsoft.com/office/officeart/2005/8/layout/list1"/>
    <dgm:cxn modelId="{C95474F9-0D8A-456D-930E-6CFF89DE86BF}" srcId="{91367110-FD5D-4BF7-AF56-DAE99F8AEAEB}" destId="{F46F9B97-535B-41A2-B0DD-65A5621EA436}" srcOrd="2" destOrd="0" parTransId="{92BC2752-3785-4728-B1DD-FBA55171B5AC}" sibTransId="{A22A9461-2FD1-4F63-8996-DDDAB8E1BFB9}"/>
    <dgm:cxn modelId="{2CCE5522-374B-402E-9F64-B8F915468EB4}" type="presOf" srcId="{A043B9BC-728A-44C1-A459-718ECBD1D61A}" destId="{76D356C6-E4F2-4902-90E8-64FAA2A9985A}" srcOrd="0" destOrd="0" presId="urn:microsoft.com/office/officeart/2005/8/layout/list1"/>
    <dgm:cxn modelId="{448A8F66-EE07-43E2-A138-64D1BEA4C515}" srcId="{91367110-FD5D-4BF7-AF56-DAE99F8AEAEB}" destId="{057718E6-CA68-4AE4-ADB9-1C66FAF3F220}" srcOrd="0" destOrd="0" parTransId="{C869AEFA-552B-4C2D-852C-FDC112F38520}" sibTransId="{100AECCF-87D2-47B3-B298-EB259A3B02B2}"/>
    <dgm:cxn modelId="{34104CF4-9FAF-4CCB-AE20-9D76F73941A1}" type="presOf" srcId="{8461AA65-42DF-437A-A892-A471EDFBB1D6}" destId="{4964A20F-C317-469D-AE51-C01F092FFBF1}" srcOrd="1" destOrd="0" presId="urn:microsoft.com/office/officeart/2005/8/layout/list1"/>
    <dgm:cxn modelId="{26A20A49-218B-47A6-A30F-714EA5A78A33}" type="presParOf" srcId="{16A069F0-96C1-48EF-887D-03FB67F6CA2D}" destId="{678E3B37-B8FA-46C6-96BF-AAECB6387EBE}" srcOrd="0" destOrd="0" presId="urn:microsoft.com/office/officeart/2005/8/layout/list1"/>
    <dgm:cxn modelId="{B335664D-6212-4DD5-AAD5-72DFD00F2D0E}" type="presParOf" srcId="{678E3B37-B8FA-46C6-96BF-AAECB6387EBE}" destId="{2619014D-6BC3-4D8E-A364-10971A727864}" srcOrd="0" destOrd="0" presId="urn:microsoft.com/office/officeart/2005/8/layout/list1"/>
    <dgm:cxn modelId="{5AD5DAFB-00A9-406E-98E1-B74C6242D3A6}" type="presParOf" srcId="{678E3B37-B8FA-46C6-96BF-AAECB6387EBE}" destId="{4210315A-5F5C-4CD0-9B62-661B049D5E3E}" srcOrd="1" destOrd="0" presId="urn:microsoft.com/office/officeart/2005/8/layout/list1"/>
    <dgm:cxn modelId="{2DD39D8E-1C15-4FF7-9384-2A3018CDFCD0}" type="presParOf" srcId="{16A069F0-96C1-48EF-887D-03FB67F6CA2D}" destId="{C112BE51-5DDC-4ECC-875C-A4285CD9849B}" srcOrd="1" destOrd="0" presId="urn:microsoft.com/office/officeart/2005/8/layout/list1"/>
    <dgm:cxn modelId="{F51B64E6-3F8F-431D-8EA0-0C9C7D087DA0}" type="presParOf" srcId="{16A069F0-96C1-48EF-887D-03FB67F6CA2D}" destId="{72880786-60D6-4595-BB2D-280366B447A6}" srcOrd="2" destOrd="0" presId="urn:microsoft.com/office/officeart/2005/8/layout/list1"/>
    <dgm:cxn modelId="{DA2C1150-05AA-44DF-A003-991F8C0BE73F}" type="presParOf" srcId="{16A069F0-96C1-48EF-887D-03FB67F6CA2D}" destId="{600669BC-68EE-4C79-8DB7-E2052029CAA8}" srcOrd="3" destOrd="0" presId="urn:microsoft.com/office/officeart/2005/8/layout/list1"/>
    <dgm:cxn modelId="{0BF92D7A-3770-47EA-A5C5-6F044CA26DFD}" type="presParOf" srcId="{16A069F0-96C1-48EF-887D-03FB67F6CA2D}" destId="{8955881D-8710-40CB-AF9A-F49E83402ABA}" srcOrd="4" destOrd="0" presId="urn:microsoft.com/office/officeart/2005/8/layout/list1"/>
    <dgm:cxn modelId="{6CDE50DF-EB51-47F9-8422-5719642DAD8F}" type="presParOf" srcId="{8955881D-8710-40CB-AF9A-F49E83402ABA}" destId="{39A80FEF-0C99-48B3-A345-87814C2A60D9}" srcOrd="0" destOrd="0" presId="urn:microsoft.com/office/officeart/2005/8/layout/list1"/>
    <dgm:cxn modelId="{D20E3C1A-B202-4D61-A4CE-766A86C474F1}" type="presParOf" srcId="{8955881D-8710-40CB-AF9A-F49E83402ABA}" destId="{4964A20F-C317-469D-AE51-C01F092FFBF1}" srcOrd="1" destOrd="0" presId="urn:microsoft.com/office/officeart/2005/8/layout/list1"/>
    <dgm:cxn modelId="{49883E33-9487-41BD-B1CB-71901284962E}" type="presParOf" srcId="{16A069F0-96C1-48EF-887D-03FB67F6CA2D}" destId="{0D0F9FAD-699F-4089-8017-990FDB12C63A}" srcOrd="5" destOrd="0" presId="urn:microsoft.com/office/officeart/2005/8/layout/list1"/>
    <dgm:cxn modelId="{9841FBAD-904F-4A1C-AF08-226E041638EC}" type="presParOf" srcId="{16A069F0-96C1-48EF-887D-03FB67F6CA2D}" destId="{76D356C6-E4F2-4902-90E8-64FAA2A9985A}" srcOrd="6" destOrd="0" presId="urn:microsoft.com/office/officeart/2005/8/layout/list1"/>
    <dgm:cxn modelId="{8E2EB0F7-3733-41A0-9429-2C65161529E8}" type="presParOf" srcId="{16A069F0-96C1-48EF-887D-03FB67F6CA2D}" destId="{4F4DC9AC-B9C4-4326-A9E7-EA1974DB7B7B}" srcOrd="7" destOrd="0" presId="urn:microsoft.com/office/officeart/2005/8/layout/list1"/>
    <dgm:cxn modelId="{20F4F281-B65B-4E35-B99F-BCBFB56C9748}" type="presParOf" srcId="{16A069F0-96C1-48EF-887D-03FB67F6CA2D}" destId="{853721E4-3C4C-4661-A708-DEE029981EA5}" srcOrd="8" destOrd="0" presId="urn:microsoft.com/office/officeart/2005/8/layout/list1"/>
    <dgm:cxn modelId="{494A707E-23A9-4F83-9A18-442F2686A0D8}" type="presParOf" srcId="{853721E4-3C4C-4661-A708-DEE029981EA5}" destId="{2A29E51F-7B1F-4759-AD9C-0648CDD140C5}" srcOrd="0" destOrd="0" presId="urn:microsoft.com/office/officeart/2005/8/layout/list1"/>
    <dgm:cxn modelId="{99710B28-835C-4DEE-8825-B44AEF016132}" type="presParOf" srcId="{853721E4-3C4C-4661-A708-DEE029981EA5}" destId="{FBBEF27E-5D6D-4BC1-90FB-C07CB0C6B0F1}" srcOrd="1" destOrd="0" presId="urn:microsoft.com/office/officeart/2005/8/layout/list1"/>
    <dgm:cxn modelId="{7E23B0A0-B23F-4D22-A658-F6F778A6BCF3}" type="presParOf" srcId="{16A069F0-96C1-48EF-887D-03FB67F6CA2D}" destId="{302AEC17-51A9-44F5-8C0C-88AEFBAD5D13}" srcOrd="9" destOrd="0" presId="urn:microsoft.com/office/officeart/2005/8/layout/list1"/>
    <dgm:cxn modelId="{0EEF7A30-A433-4529-AA35-6B05B7E6AE44}" type="presParOf" srcId="{16A069F0-96C1-48EF-887D-03FB67F6CA2D}" destId="{50C1B40B-6203-430B-B7AE-928DC65EE9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F6DE6-189A-42CB-8A94-3B9CA90CF84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B194AC-1B5E-451D-91C5-DC9BBFBDAC8A}">
      <dgm:prSet phldrT="[Текст]" custT="1"/>
      <dgm:spPr/>
      <dgm:t>
        <a:bodyPr/>
        <a:lstStyle/>
        <a:p>
          <a:r>
            <a:rPr lang="ru-RU" sz="1800" dirty="0" smtClean="0"/>
            <a:t>Дружба народов</a:t>
          </a:r>
          <a:endParaRPr lang="ru-RU" sz="1800" dirty="0"/>
        </a:p>
      </dgm:t>
    </dgm:pt>
    <dgm:pt modelId="{38180D62-B96C-4C91-9353-7DDFFB06B021}" type="parTrans" cxnId="{55475BBE-881D-4723-B6D8-31A27550D66A}">
      <dgm:prSet/>
      <dgm:spPr/>
      <dgm:t>
        <a:bodyPr/>
        <a:lstStyle/>
        <a:p>
          <a:endParaRPr lang="ru-RU" sz="4400"/>
        </a:p>
      </dgm:t>
    </dgm:pt>
    <dgm:pt modelId="{4589D0AC-F02A-44E3-B330-8705526A5D29}" type="sibTrans" cxnId="{55475BBE-881D-4723-B6D8-31A27550D66A}">
      <dgm:prSet/>
      <dgm:spPr/>
      <dgm:t>
        <a:bodyPr/>
        <a:lstStyle/>
        <a:p>
          <a:endParaRPr lang="ru-RU" sz="4400"/>
        </a:p>
      </dgm:t>
    </dgm:pt>
    <dgm:pt modelId="{5A54EAF0-E50D-4A88-889E-943191455B42}">
      <dgm:prSet phldrT="[Текст]" custT="1"/>
      <dgm:spPr/>
      <dgm:t>
        <a:bodyPr/>
        <a:lstStyle/>
        <a:p>
          <a:r>
            <a:rPr lang="ru-RU" sz="1800" dirty="0" smtClean="0"/>
            <a:t>Исследовательская культура</a:t>
          </a:r>
          <a:endParaRPr lang="ru-RU" sz="1800" dirty="0"/>
        </a:p>
      </dgm:t>
    </dgm:pt>
    <dgm:pt modelId="{892FB80F-93D6-4900-94BE-A4A2863F5A2C}" type="parTrans" cxnId="{53E3F21F-5D6B-4AAC-AB96-3B1BAD802C80}">
      <dgm:prSet/>
      <dgm:spPr/>
      <dgm:t>
        <a:bodyPr/>
        <a:lstStyle/>
        <a:p>
          <a:endParaRPr lang="ru-RU" sz="4400"/>
        </a:p>
      </dgm:t>
    </dgm:pt>
    <dgm:pt modelId="{E35BD7FF-D920-464D-9E1A-471256180F85}" type="sibTrans" cxnId="{53E3F21F-5D6B-4AAC-AB96-3B1BAD802C80}">
      <dgm:prSet/>
      <dgm:spPr/>
      <dgm:t>
        <a:bodyPr/>
        <a:lstStyle/>
        <a:p>
          <a:endParaRPr lang="ru-RU" sz="4400"/>
        </a:p>
      </dgm:t>
    </dgm:pt>
    <dgm:pt modelId="{63703831-C7E8-4ACA-8A32-7444D84C768D}">
      <dgm:prSet phldrT="[Текст]" custT="1"/>
      <dgm:spPr/>
      <dgm:t>
        <a:bodyPr/>
        <a:lstStyle/>
        <a:p>
          <a:r>
            <a:rPr lang="ru-RU" sz="1800" dirty="0" smtClean="0"/>
            <a:t>Профессионализм</a:t>
          </a:r>
          <a:endParaRPr lang="ru-RU" sz="1800" dirty="0"/>
        </a:p>
      </dgm:t>
    </dgm:pt>
    <dgm:pt modelId="{C1E4C4A8-BDDA-4071-80C7-D2D9E3334DE7}" type="parTrans" cxnId="{63C7AC24-42DD-4538-B796-9D6B72E95D3D}">
      <dgm:prSet/>
      <dgm:spPr/>
      <dgm:t>
        <a:bodyPr/>
        <a:lstStyle/>
        <a:p>
          <a:endParaRPr lang="ru-RU" sz="4400"/>
        </a:p>
      </dgm:t>
    </dgm:pt>
    <dgm:pt modelId="{A5009CFA-7BDE-4D36-A228-C85510F39A33}" type="sibTrans" cxnId="{63C7AC24-42DD-4538-B796-9D6B72E95D3D}">
      <dgm:prSet/>
      <dgm:spPr/>
      <dgm:t>
        <a:bodyPr/>
        <a:lstStyle/>
        <a:p>
          <a:endParaRPr lang="ru-RU" sz="4400"/>
        </a:p>
      </dgm:t>
    </dgm:pt>
    <dgm:pt modelId="{FD8FE6A2-6BF3-4BCC-8F0C-0DCEA00388DD}">
      <dgm:prSet custT="1"/>
      <dgm:spPr/>
      <dgm:t>
        <a:bodyPr/>
        <a:lstStyle/>
        <a:p>
          <a:r>
            <a:rPr lang="ru-RU" sz="1800" dirty="0" smtClean="0"/>
            <a:t>Социальная ответственность</a:t>
          </a:r>
          <a:endParaRPr lang="ru-RU" sz="1800" dirty="0"/>
        </a:p>
      </dgm:t>
    </dgm:pt>
    <dgm:pt modelId="{AF59CF11-99B5-4B3B-A8ED-6E1DD6B4A50D}" type="parTrans" cxnId="{0E7E22FA-715C-4CCF-BDE0-92BD84752DC2}">
      <dgm:prSet/>
      <dgm:spPr/>
      <dgm:t>
        <a:bodyPr/>
        <a:lstStyle/>
        <a:p>
          <a:endParaRPr lang="ru-RU" sz="4400"/>
        </a:p>
      </dgm:t>
    </dgm:pt>
    <dgm:pt modelId="{F23E0D44-C8BC-4043-8F74-790120634A5A}" type="sibTrans" cxnId="{0E7E22FA-715C-4CCF-BDE0-92BD84752DC2}">
      <dgm:prSet/>
      <dgm:spPr/>
      <dgm:t>
        <a:bodyPr/>
        <a:lstStyle/>
        <a:p>
          <a:endParaRPr lang="ru-RU" sz="4400"/>
        </a:p>
      </dgm:t>
    </dgm:pt>
    <dgm:pt modelId="{181684E2-C251-4328-ACC0-EA8E6DEED914}">
      <dgm:prSet custT="1"/>
      <dgm:spPr/>
      <dgm:t>
        <a:bodyPr/>
        <a:lstStyle/>
        <a:p>
          <a:r>
            <a:rPr lang="ru-RU" sz="1800" dirty="0" smtClean="0"/>
            <a:t>Академическая/Интеллектуальная свобода</a:t>
          </a:r>
          <a:endParaRPr lang="ru-RU" sz="1800" dirty="0"/>
        </a:p>
      </dgm:t>
    </dgm:pt>
    <dgm:pt modelId="{02869650-059C-41E5-AB9B-5B757A636E70}" type="parTrans" cxnId="{00713008-C09D-4BA7-B044-8EA746E6C9D1}">
      <dgm:prSet/>
      <dgm:spPr/>
      <dgm:t>
        <a:bodyPr/>
        <a:lstStyle/>
        <a:p>
          <a:endParaRPr lang="ru-RU" sz="4400"/>
        </a:p>
      </dgm:t>
    </dgm:pt>
    <dgm:pt modelId="{EF1EAB73-AA05-4908-9BA1-ACC7961CBC0E}" type="sibTrans" cxnId="{00713008-C09D-4BA7-B044-8EA746E6C9D1}">
      <dgm:prSet/>
      <dgm:spPr/>
      <dgm:t>
        <a:bodyPr/>
        <a:lstStyle/>
        <a:p>
          <a:endParaRPr lang="ru-RU" sz="4400"/>
        </a:p>
      </dgm:t>
    </dgm:pt>
    <dgm:pt modelId="{A023C303-B47C-48AA-AB18-513DD432205C}">
      <dgm:prSet custT="1"/>
      <dgm:spPr/>
      <dgm:t>
        <a:bodyPr/>
        <a:lstStyle/>
        <a:p>
          <a:pPr algn="just"/>
          <a:endParaRPr lang="ru-RU" sz="1600" dirty="0"/>
        </a:p>
      </dgm:t>
    </dgm:pt>
    <dgm:pt modelId="{35619E07-3BC8-4EA2-BA7F-08711F0A5643}" type="parTrans" cxnId="{D11C0B70-18B4-40E4-8880-EF385F18FE18}">
      <dgm:prSet/>
      <dgm:spPr/>
      <dgm:t>
        <a:bodyPr/>
        <a:lstStyle/>
        <a:p>
          <a:endParaRPr lang="ru-RU" sz="4400"/>
        </a:p>
      </dgm:t>
    </dgm:pt>
    <dgm:pt modelId="{54B95824-86B6-4DFD-AE1C-7A92CA8A4CC2}" type="sibTrans" cxnId="{D11C0B70-18B4-40E4-8880-EF385F18FE18}">
      <dgm:prSet/>
      <dgm:spPr/>
      <dgm:t>
        <a:bodyPr/>
        <a:lstStyle/>
        <a:p>
          <a:endParaRPr lang="ru-RU" sz="4400"/>
        </a:p>
      </dgm:t>
    </dgm:pt>
    <dgm:pt modelId="{295F633B-83FA-40D2-B16B-1D708C2CAE4C}">
      <dgm:prSet custT="1"/>
      <dgm:spPr/>
      <dgm:t>
        <a:bodyPr/>
        <a:lstStyle/>
        <a:p>
          <a:endParaRPr lang="ru-RU" sz="1800" dirty="0"/>
        </a:p>
      </dgm:t>
    </dgm:pt>
    <dgm:pt modelId="{9CE1CB42-6BE1-455B-89EF-306A0EEAC2CB}" type="parTrans" cxnId="{E5BE7E3A-9575-4B2A-B09C-BFB8E143413B}">
      <dgm:prSet/>
      <dgm:spPr/>
      <dgm:t>
        <a:bodyPr/>
        <a:lstStyle/>
        <a:p>
          <a:endParaRPr lang="ru-RU" sz="4400"/>
        </a:p>
      </dgm:t>
    </dgm:pt>
    <dgm:pt modelId="{2FFC349D-226A-44B8-85BD-BD454ADA01B8}" type="sibTrans" cxnId="{E5BE7E3A-9575-4B2A-B09C-BFB8E143413B}">
      <dgm:prSet/>
      <dgm:spPr/>
      <dgm:t>
        <a:bodyPr/>
        <a:lstStyle/>
        <a:p>
          <a:endParaRPr lang="ru-RU" sz="4400"/>
        </a:p>
      </dgm:t>
    </dgm:pt>
    <dgm:pt modelId="{10B39BDB-2DD3-45D9-B65D-0C05003D5F19}">
      <dgm:prSet custT="1"/>
      <dgm:spPr/>
      <dgm:t>
        <a:bodyPr/>
        <a:lstStyle/>
        <a:p>
          <a:pPr algn="just"/>
          <a:endParaRPr lang="ru-RU" sz="1600" dirty="0"/>
        </a:p>
      </dgm:t>
    </dgm:pt>
    <dgm:pt modelId="{8E066FAA-4E07-4A7A-B9AD-6A4CF81B316B}" type="parTrans" cxnId="{22A6D36C-CB1D-467A-9E6E-AF922FABBA09}">
      <dgm:prSet/>
      <dgm:spPr/>
      <dgm:t>
        <a:bodyPr/>
        <a:lstStyle/>
        <a:p>
          <a:endParaRPr lang="ru-RU" sz="4400"/>
        </a:p>
      </dgm:t>
    </dgm:pt>
    <dgm:pt modelId="{35C06B82-885D-425A-9E75-4B9296E0A227}" type="sibTrans" cxnId="{22A6D36C-CB1D-467A-9E6E-AF922FABBA09}">
      <dgm:prSet/>
      <dgm:spPr/>
      <dgm:t>
        <a:bodyPr/>
        <a:lstStyle/>
        <a:p>
          <a:endParaRPr lang="ru-RU" sz="4400"/>
        </a:p>
      </dgm:t>
    </dgm:pt>
    <dgm:pt modelId="{F1551E29-6089-4382-99AE-BD7469059643}">
      <dgm:prSet custT="1"/>
      <dgm:spPr/>
      <dgm:t>
        <a:bodyPr/>
        <a:lstStyle/>
        <a:p>
          <a:pPr algn="just"/>
          <a:endParaRPr lang="ru-RU" sz="1600" dirty="0"/>
        </a:p>
      </dgm:t>
    </dgm:pt>
    <dgm:pt modelId="{3B3A8D90-E7D0-494F-B7ED-3C379AFCCA30}" type="parTrans" cxnId="{C4E31F86-71DA-4D7A-837A-30079C630197}">
      <dgm:prSet/>
      <dgm:spPr/>
      <dgm:t>
        <a:bodyPr/>
        <a:lstStyle/>
        <a:p>
          <a:endParaRPr lang="ru-RU" sz="4400"/>
        </a:p>
      </dgm:t>
    </dgm:pt>
    <dgm:pt modelId="{015C89DB-A37F-44B6-ABE4-173CECEE3CAE}" type="sibTrans" cxnId="{C4E31F86-71DA-4D7A-837A-30079C630197}">
      <dgm:prSet/>
      <dgm:spPr/>
      <dgm:t>
        <a:bodyPr/>
        <a:lstStyle/>
        <a:p>
          <a:endParaRPr lang="ru-RU" sz="4400"/>
        </a:p>
      </dgm:t>
    </dgm:pt>
    <dgm:pt modelId="{3D9205EC-9D6D-46A1-8BDC-C0D7CF7F04D6}">
      <dgm:prSet custT="1"/>
      <dgm:spPr/>
      <dgm:t>
        <a:bodyPr/>
        <a:lstStyle/>
        <a:p>
          <a:pPr algn="just"/>
          <a:endParaRPr lang="ru-RU" sz="1600" dirty="0"/>
        </a:p>
      </dgm:t>
    </dgm:pt>
    <dgm:pt modelId="{32AEEF25-EA60-4589-B8F4-9BBC243694F9}" type="parTrans" cxnId="{39C89ECD-209D-4B90-8C16-2DF75FA12965}">
      <dgm:prSet/>
      <dgm:spPr/>
      <dgm:t>
        <a:bodyPr/>
        <a:lstStyle/>
        <a:p>
          <a:endParaRPr lang="ru-RU" sz="4400"/>
        </a:p>
      </dgm:t>
    </dgm:pt>
    <dgm:pt modelId="{01B10EB6-DD0A-4113-8177-DBA5E4275F83}" type="sibTrans" cxnId="{39C89ECD-209D-4B90-8C16-2DF75FA12965}">
      <dgm:prSet/>
      <dgm:spPr/>
      <dgm:t>
        <a:bodyPr/>
        <a:lstStyle/>
        <a:p>
          <a:endParaRPr lang="ru-RU" sz="4400"/>
        </a:p>
      </dgm:t>
    </dgm:pt>
    <dgm:pt modelId="{2BEF12D3-F8CB-4914-A9FB-4EC7482A39CA}" type="pres">
      <dgm:prSet presAssocID="{CE4F6DE6-189A-42CB-8A94-3B9CA90CF8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CFE641-3998-4FC7-9665-8844E01A6A55}" type="pres">
      <dgm:prSet presAssocID="{99B194AC-1B5E-451D-91C5-DC9BBFBDAC8A}" presName="parentLin" presStyleCnt="0"/>
      <dgm:spPr/>
    </dgm:pt>
    <dgm:pt modelId="{85317EE0-F690-4B8E-9233-9CF7A16202E6}" type="pres">
      <dgm:prSet presAssocID="{99B194AC-1B5E-451D-91C5-DC9BBFBDAC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FBE1AE2-2DEF-473F-B2BA-CAF3EDE57267}" type="pres">
      <dgm:prSet presAssocID="{99B194AC-1B5E-451D-91C5-DC9BBFBDAC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38002-ECA4-48D6-9C7D-A469E315DBCE}" type="pres">
      <dgm:prSet presAssocID="{99B194AC-1B5E-451D-91C5-DC9BBFBDAC8A}" presName="negativeSpace" presStyleCnt="0"/>
      <dgm:spPr/>
    </dgm:pt>
    <dgm:pt modelId="{B4EB9654-4E94-4148-91FA-83C4CA0A47F3}" type="pres">
      <dgm:prSet presAssocID="{99B194AC-1B5E-451D-91C5-DC9BBFBDAC8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24AF7-A76D-41DB-98D5-FB273C447B06}" type="pres">
      <dgm:prSet presAssocID="{4589D0AC-F02A-44E3-B330-8705526A5D29}" presName="spaceBetweenRectangles" presStyleCnt="0"/>
      <dgm:spPr/>
    </dgm:pt>
    <dgm:pt modelId="{B7898F94-430D-4346-8F2D-A93AC9174A3A}" type="pres">
      <dgm:prSet presAssocID="{5A54EAF0-E50D-4A88-889E-943191455B42}" presName="parentLin" presStyleCnt="0"/>
      <dgm:spPr/>
    </dgm:pt>
    <dgm:pt modelId="{101E1FD5-574A-42D5-8406-FF3BB49F5538}" type="pres">
      <dgm:prSet presAssocID="{5A54EAF0-E50D-4A88-889E-943191455B4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4756DC2-8329-443F-B86C-DBE2CB6FE96F}" type="pres">
      <dgm:prSet presAssocID="{5A54EAF0-E50D-4A88-889E-943191455B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C1D9C-CEE4-45B8-8A6D-DF46B99CABC4}" type="pres">
      <dgm:prSet presAssocID="{5A54EAF0-E50D-4A88-889E-943191455B42}" presName="negativeSpace" presStyleCnt="0"/>
      <dgm:spPr/>
    </dgm:pt>
    <dgm:pt modelId="{057F310A-E7FB-41F0-9DC2-093EB6E11075}" type="pres">
      <dgm:prSet presAssocID="{5A54EAF0-E50D-4A88-889E-943191455B4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AC677-2CDD-4749-ABB4-218FD721F6CB}" type="pres">
      <dgm:prSet presAssocID="{E35BD7FF-D920-464D-9E1A-471256180F85}" presName="spaceBetweenRectangles" presStyleCnt="0"/>
      <dgm:spPr/>
    </dgm:pt>
    <dgm:pt modelId="{FC9992E8-DE8C-441E-94B9-E7A76DB3C35F}" type="pres">
      <dgm:prSet presAssocID="{63703831-C7E8-4ACA-8A32-7444D84C768D}" presName="parentLin" presStyleCnt="0"/>
      <dgm:spPr/>
    </dgm:pt>
    <dgm:pt modelId="{7A89E2B5-DBBC-4628-AA16-2BB42169BCCB}" type="pres">
      <dgm:prSet presAssocID="{63703831-C7E8-4ACA-8A32-7444D84C768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1747851-5450-463C-AD70-29DC2D89C50E}" type="pres">
      <dgm:prSet presAssocID="{63703831-C7E8-4ACA-8A32-7444D84C768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7B11B-F85A-42D8-A1BA-36D56AB21C64}" type="pres">
      <dgm:prSet presAssocID="{63703831-C7E8-4ACA-8A32-7444D84C768D}" presName="negativeSpace" presStyleCnt="0"/>
      <dgm:spPr/>
    </dgm:pt>
    <dgm:pt modelId="{74277615-0258-4D71-ADD2-0675F9564017}" type="pres">
      <dgm:prSet presAssocID="{63703831-C7E8-4ACA-8A32-7444D84C768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3B681-FFEF-4439-98D9-983BDA112B44}" type="pres">
      <dgm:prSet presAssocID="{A5009CFA-7BDE-4D36-A228-C85510F39A33}" presName="spaceBetweenRectangles" presStyleCnt="0"/>
      <dgm:spPr/>
    </dgm:pt>
    <dgm:pt modelId="{1217D2FB-94C5-4D95-B681-BBCEA9ADED6F}" type="pres">
      <dgm:prSet presAssocID="{FD8FE6A2-6BF3-4BCC-8F0C-0DCEA00388DD}" presName="parentLin" presStyleCnt="0"/>
      <dgm:spPr/>
    </dgm:pt>
    <dgm:pt modelId="{EFF8A45B-7A34-4D6B-ABAD-89CA2F5EC8E1}" type="pres">
      <dgm:prSet presAssocID="{FD8FE6A2-6BF3-4BCC-8F0C-0DCEA00388D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5294A2-4B6E-4B8F-8151-503D0A67A1D9}" type="pres">
      <dgm:prSet presAssocID="{FD8FE6A2-6BF3-4BCC-8F0C-0DCEA00388D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58FA3-771A-4599-B205-0CFCA859BA17}" type="pres">
      <dgm:prSet presAssocID="{FD8FE6A2-6BF3-4BCC-8F0C-0DCEA00388DD}" presName="negativeSpace" presStyleCnt="0"/>
      <dgm:spPr/>
    </dgm:pt>
    <dgm:pt modelId="{EF722764-5312-4746-B3F7-FC9B62823205}" type="pres">
      <dgm:prSet presAssocID="{FD8FE6A2-6BF3-4BCC-8F0C-0DCEA00388DD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9FAF4-34C9-4DBB-AC5A-9738AA52FF0A}" type="pres">
      <dgm:prSet presAssocID="{F23E0D44-C8BC-4043-8F74-790120634A5A}" presName="spaceBetweenRectangles" presStyleCnt="0"/>
      <dgm:spPr/>
    </dgm:pt>
    <dgm:pt modelId="{25641E94-BC7A-40B9-B8AC-7A09E4E14001}" type="pres">
      <dgm:prSet presAssocID="{181684E2-C251-4328-ACC0-EA8E6DEED914}" presName="parentLin" presStyleCnt="0"/>
      <dgm:spPr/>
    </dgm:pt>
    <dgm:pt modelId="{3F52F5B1-7861-4677-809D-F025BCD0D533}" type="pres">
      <dgm:prSet presAssocID="{181684E2-C251-4328-ACC0-EA8E6DEED91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4A1447A-BA6F-4FBC-A8A8-0B9D4436B17B}" type="pres">
      <dgm:prSet presAssocID="{181684E2-C251-4328-ACC0-EA8E6DEED91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E159-6C91-4660-84EE-18CE0BB42D25}" type="pres">
      <dgm:prSet presAssocID="{181684E2-C251-4328-ACC0-EA8E6DEED914}" presName="negativeSpace" presStyleCnt="0"/>
      <dgm:spPr/>
    </dgm:pt>
    <dgm:pt modelId="{76370917-342A-4C5D-A736-FABAFD07FA43}" type="pres">
      <dgm:prSet presAssocID="{181684E2-C251-4328-ACC0-EA8E6DEED91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13008-C09D-4BA7-B044-8EA746E6C9D1}" srcId="{CE4F6DE6-189A-42CB-8A94-3B9CA90CF84F}" destId="{181684E2-C251-4328-ACC0-EA8E6DEED914}" srcOrd="4" destOrd="0" parTransId="{02869650-059C-41E5-AB9B-5B757A636E70}" sibTransId="{EF1EAB73-AA05-4908-9BA1-ACC7961CBC0E}"/>
    <dgm:cxn modelId="{070596C0-6DAF-4FCE-BF06-50865813014C}" type="presOf" srcId="{5A54EAF0-E50D-4A88-889E-943191455B42}" destId="{101E1FD5-574A-42D5-8406-FF3BB49F5538}" srcOrd="0" destOrd="0" presId="urn:microsoft.com/office/officeart/2005/8/layout/list1"/>
    <dgm:cxn modelId="{F5566478-3781-4F01-800F-FEAE7B182943}" type="presOf" srcId="{63703831-C7E8-4ACA-8A32-7444D84C768D}" destId="{7A89E2B5-DBBC-4628-AA16-2BB42169BCCB}" srcOrd="0" destOrd="0" presId="urn:microsoft.com/office/officeart/2005/8/layout/list1"/>
    <dgm:cxn modelId="{1AC3B699-717D-451D-ABA8-D8D4D7DF89EF}" type="presOf" srcId="{99B194AC-1B5E-451D-91C5-DC9BBFBDAC8A}" destId="{BFBE1AE2-2DEF-473F-B2BA-CAF3EDE57267}" srcOrd="1" destOrd="0" presId="urn:microsoft.com/office/officeart/2005/8/layout/list1"/>
    <dgm:cxn modelId="{53E3F21F-5D6B-4AAC-AB96-3B1BAD802C80}" srcId="{CE4F6DE6-189A-42CB-8A94-3B9CA90CF84F}" destId="{5A54EAF0-E50D-4A88-889E-943191455B42}" srcOrd="1" destOrd="0" parTransId="{892FB80F-93D6-4900-94BE-A4A2863F5A2C}" sibTransId="{E35BD7FF-D920-464D-9E1A-471256180F85}"/>
    <dgm:cxn modelId="{C6DD0070-48D4-4FCD-9C08-392984F18F71}" type="presOf" srcId="{A023C303-B47C-48AA-AB18-513DD432205C}" destId="{057F310A-E7FB-41F0-9DC2-093EB6E11075}" srcOrd="0" destOrd="0" presId="urn:microsoft.com/office/officeart/2005/8/layout/list1"/>
    <dgm:cxn modelId="{A333B43C-42CE-4130-B246-B6EDD6B82D5E}" type="presOf" srcId="{FD8FE6A2-6BF3-4BCC-8F0C-0DCEA00388DD}" destId="{EFF8A45B-7A34-4D6B-ABAD-89CA2F5EC8E1}" srcOrd="0" destOrd="0" presId="urn:microsoft.com/office/officeart/2005/8/layout/list1"/>
    <dgm:cxn modelId="{4342FD87-8CFB-4683-9319-DDF92686E8E1}" type="presOf" srcId="{63703831-C7E8-4ACA-8A32-7444D84C768D}" destId="{C1747851-5450-463C-AD70-29DC2D89C50E}" srcOrd="1" destOrd="0" presId="urn:microsoft.com/office/officeart/2005/8/layout/list1"/>
    <dgm:cxn modelId="{214CD532-4A79-4CD8-ABD6-66551FEDC8C3}" type="presOf" srcId="{99B194AC-1B5E-451D-91C5-DC9BBFBDAC8A}" destId="{85317EE0-F690-4B8E-9233-9CF7A16202E6}" srcOrd="0" destOrd="0" presId="urn:microsoft.com/office/officeart/2005/8/layout/list1"/>
    <dgm:cxn modelId="{39C89ECD-209D-4B90-8C16-2DF75FA12965}" srcId="{FD8FE6A2-6BF3-4BCC-8F0C-0DCEA00388DD}" destId="{3D9205EC-9D6D-46A1-8BDC-C0D7CF7F04D6}" srcOrd="0" destOrd="0" parTransId="{32AEEF25-EA60-4589-B8F4-9BBC243694F9}" sibTransId="{01B10EB6-DD0A-4113-8177-DBA5E4275F83}"/>
    <dgm:cxn modelId="{C319717D-95C6-4C92-857C-275ED70E44CD}" type="presOf" srcId="{3D9205EC-9D6D-46A1-8BDC-C0D7CF7F04D6}" destId="{EF722764-5312-4746-B3F7-FC9B62823205}" srcOrd="0" destOrd="0" presId="urn:microsoft.com/office/officeart/2005/8/layout/list1"/>
    <dgm:cxn modelId="{EE47781E-4246-4D69-8067-9EED70240EC9}" type="presOf" srcId="{F1551E29-6089-4382-99AE-BD7469059643}" destId="{76370917-342A-4C5D-A736-FABAFD07FA43}" srcOrd="0" destOrd="0" presId="urn:microsoft.com/office/officeart/2005/8/layout/list1"/>
    <dgm:cxn modelId="{98FBF8E6-6FAE-4ABD-8B4B-9DDF03C4F357}" type="presOf" srcId="{CE4F6DE6-189A-42CB-8A94-3B9CA90CF84F}" destId="{2BEF12D3-F8CB-4914-A9FB-4EC7482A39CA}" srcOrd="0" destOrd="0" presId="urn:microsoft.com/office/officeart/2005/8/layout/list1"/>
    <dgm:cxn modelId="{86F57E78-1BDB-4999-B50F-A3E337E14FDE}" type="presOf" srcId="{10B39BDB-2DD3-45D9-B65D-0C05003D5F19}" destId="{74277615-0258-4D71-ADD2-0675F9564017}" srcOrd="0" destOrd="0" presId="urn:microsoft.com/office/officeart/2005/8/layout/list1"/>
    <dgm:cxn modelId="{0E7E22FA-715C-4CCF-BDE0-92BD84752DC2}" srcId="{CE4F6DE6-189A-42CB-8A94-3B9CA90CF84F}" destId="{FD8FE6A2-6BF3-4BCC-8F0C-0DCEA00388DD}" srcOrd="3" destOrd="0" parTransId="{AF59CF11-99B5-4B3B-A8ED-6E1DD6B4A50D}" sibTransId="{F23E0D44-C8BC-4043-8F74-790120634A5A}"/>
    <dgm:cxn modelId="{63C7AC24-42DD-4538-B796-9D6B72E95D3D}" srcId="{CE4F6DE6-189A-42CB-8A94-3B9CA90CF84F}" destId="{63703831-C7E8-4ACA-8A32-7444D84C768D}" srcOrd="2" destOrd="0" parTransId="{C1E4C4A8-BDDA-4071-80C7-D2D9E3334DE7}" sibTransId="{A5009CFA-7BDE-4D36-A228-C85510F39A33}"/>
    <dgm:cxn modelId="{22A6D36C-CB1D-467A-9E6E-AF922FABBA09}" srcId="{63703831-C7E8-4ACA-8A32-7444D84C768D}" destId="{10B39BDB-2DD3-45D9-B65D-0C05003D5F19}" srcOrd="0" destOrd="0" parTransId="{8E066FAA-4E07-4A7A-B9AD-6A4CF81B316B}" sibTransId="{35C06B82-885D-425A-9E75-4B9296E0A227}"/>
    <dgm:cxn modelId="{55475BBE-881D-4723-B6D8-31A27550D66A}" srcId="{CE4F6DE6-189A-42CB-8A94-3B9CA90CF84F}" destId="{99B194AC-1B5E-451D-91C5-DC9BBFBDAC8A}" srcOrd="0" destOrd="0" parTransId="{38180D62-B96C-4C91-9353-7DDFFB06B021}" sibTransId="{4589D0AC-F02A-44E3-B330-8705526A5D29}"/>
    <dgm:cxn modelId="{E5BE7E3A-9575-4B2A-B09C-BFB8E143413B}" srcId="{99B194AC-1B5E-451D-91C5-DC9BBFBDAC8A}" destId="{295F633B-83FA-40D2-B16B-1D708C2CAE4C}" srcOrd="0" destOrd="0" parTransId="{9CE1CB42-6BE1-455B-89EF-306A0EEAC2CB}" sibTransId="{2FFC349D-226A-44B8-85BD-BD454ADA01B8}"/>
    <dgm:cxn modelId="{C4E31F86-71DA-4D7A-837A-30079C630197}" srcId="{181684E2-C251-4328-ACC0-EA8E6DEED914}" destId="{F1551E29-6089-4382-99AE-BD7469059643}" srcOrd="0" destOrd="0" parTransId="{3B3A8D90-E7D0-494F-B7ED-3C379AFCCA30}" sibTransId="{015C89DB-A37F-44B6-ABE4-173CECEE3CAE}"/>
    <dgm:cxn modelId="{EA7450E8-F567-4BAD-8A85-3C17CC946632}" type="presOf" srcId="{FD8FE6A2-6BF3-4BCC-8F0C-0DCEA00388DD}" destId="{5E5294A2-4B6E-4B8F-8151-503D0A67A1D9}" srcOrd="1" destOrd="0" presId="urn:microsoft.com/office/officeart/2005/8/layout/list1"/>
    <dgm:cxn modelId="{70FA7CC2-84B3-4A70-8696-5AF95C143BC6}" type="presOf" srcId="{5A54EAF0-E50D-4A88-889E-943191455B42}" destId="{84756DC2-8329-443F-B86C-DBE2CB6FE96F}" srcOrd="1" destOrd="0" presId="urn:microsoft.com/office/officeart/2005/8/layout/list1"/>
    <dgm:cxn modelId="{BE26BA59-16C6-4C7A-B7A7-570529C5E2C4}" type="presOf" srcId="{295F633B-83FA-40D2-B16B-1D708C2CAE4C}" destId="{B4EB9654-4E94-4148-91FA-83C4CA0A47F3}" srcOrd="0" destOrd="0" presId="urn:microsoft.com/office/officeart/2005/8/layout/list1"/>
    <dgm:cxn modelId="{2A3BB90F-6CD1-46C2-99DB-F1B553DF7893}" type="presOf" srcId="{181684E2-C251-4328-ACC0-EA8E6DEED914}" destId="{3F52F5B1-7861-4677-809D-F025BCD0D533}" srcOrd="0" destOrd="0" presId="urn:microsoft.com/office/officeart/2005/8/layout/list1"/>
    <dgm:cxn modelId="{D8E74776-334A-4F83-B87C-5335CC49C166}" type="presOf" srcId="{181684E2-C251-4328-ACC0-EA8E6DEED914}" destId="{94A1447A-BA6F-4FBC-A8A8-0B9D4436B17B}" srcOrd="1" destOrd="0" presId="urn:microsoft.com/office/officeart/2005/8/layout/list1"/>
    <dgm:cxn modelId="{D11C0B70-18B4-40E4-8880-EF385F18FE18}" srcId="{5A54EAF0-E50D-4A88-889E-943191455B42}" destId="{A023C303-B47C-48AA-AB18-513DD432205C}" srcOrd="0" destOrd="0" parTransId="{35619E07-3BC8-4EA2-BA7F-08711F0A5643}" sibTransId="{54B95824-86B6-4DFD-AE1C-7A92CA8A4CC2}"/>
    <dgm:cxn modelId="{3B83A6E6-1053-456B-9510-344C88DAEB1D}" type="presParOf" srcId="{2BEF12D3-F8CB-4914-A9FB-4EC7482A39CA}" destId="{3CCFE641-3998-4FC7-9665-8844E01A6A55}" srcOrd="0" destOrd="0" presId="urn:microsoft.com/office/officeart/2005/8/layout/list1"/>
    <dgm:cxn modelId="{0674A674-C363-4AEC-92A5-EED8C7EEF5BD}" type="presParOf" srcId="{3CCFE641-3998-4FC7-9665-8844E01A6A55}" destId="{85317EE0-F690-4B8E-9233-9CF7A16202E6}" srcOrd="0" destOrd="0" presId="urn:microsoft.com/office/officeart/2005/8/layout/list1"/>
    <dgm:cxn modelId="{7A0C70D8-0A2F-428D-A2A5-7746024CA7BD}" type="presParOf" srcId="{3CCFE641-3998-4FC7-9665-8844E01A6A55}" destId="{BFBE1AE2-2DEF-473F-B2BA-CAF3EDE57267}" srcOrd="1" destOrd="0" presId="urn:microsoft.com/office/officeart/2005/8/layout/list1"/>
    <dgm:cxn modelId="{AC6D962F-6750-4AB2-8A12-E01BAC1FA5BF}" type="presParOf" srcId="{2BEF12D3-F8CB-4914-A9FB-4EC7482A39CA}" destId="{4E438002-ECA4-48D6-9C7D-A469E315DBCE}" srcOrd="1" destOrd="0" presId="urn:microsoft.com/office/officeart/2005/8/layout/list1"/>
    <dgm:cxn modelId="{470E7A43-FD5D-4550-882A-B2A9B123DF80}" type="presParOf" srcId="{2BEF12D3-F8CB-4914-A9FB-4EC7482A39CA}" destId="{B4EB9654-4E94-4148-91FA-83C4CA0A47F3}" srcOrd="2" destOrd="0" presId="urn:microsoft.com/office/officeart/2005/8/layout/list1"/>
    <dgm:cxn modelId="{5CC9FB22-3E30-4080-9704-DFB4402F29D3}" type="presParOf" srcId="{2BEF12D3-F8CB-4914-A9FB-4EC7482A39CA}" destId="{9D924AF7-A76D-41DB-98D5-FB273C447B06}" srcOrd="3" destOrd="0" presId="urn:microsoft.com/office/officeart/2005/8/layout/list1"/>
    <dgm:cxn modelId="{1F86F562-A264-469E-A1CB-0A552CD2F5C1}" type="presParOf" srcId="{2BEF12D3-F8CB-4914-A9FB-4EC7482A39CA}" destId="{B7898F94-430D-4346-8F2D-A93AC9174A3A}" srcOrd="4" destOrd="0" presId="urn:microsoft.com/office/officeart/2005/8/layout/list1"/>
    <dgm:cxn modelId="{306900E3-A37A-4C8D-9D4D-FBB2656CDDBC}" type="presParOf" srcId="{B7898F94-430D-4346-8F2D-A93AC9174A3A}" destId="{101E1FD5-574A-42D5-8406-FF3BB49F5538}" srcOrd="0" destOrd="0" presId="urn:microsoft.com/office/officeart/2005/8/layout/list1"/>
    <dgm:cxn modelId="{0EA40A5E-0DE3-4122-8117-451BEC5E7039}" type="presParOf" srcId="{B7898F94-430D-4346-8F2D-A93AC9174A3A}" destId="{84756DC2-8329-443F-B86C-DBE2CB6FE96F}" srcOrd="1" destOrd="0" presId="urn:microsoft.com/office/officeart/2005/8/layout/list1"/>
    <dgm:cxn modelId="{CF9B23B2-067D-48C3-B45D-8671E179955F}" type="presParOf" srcId="{2BEF12D3-F8CB-4914-A9FB-4EC7482A39CA}" destId="{05EC1D9C-CEE4-45B8-8A6D-DF46B99CABC4}" srcOrd="5" destOrd="0" presId="urn:microsoft.com/office/officeart/2005/8/layout/list1"/>
    <dgm:cxn modelId="{E7367875-E9E1-4F8D-AA2D-0EBCB635E548}" type="presParOf" srcId="{2BEF12D3-F8CB-4914-A9FB-4EC7482A39CA}" destId="{057F310A-E7FB-41F0-9DC2-093EB6E11075}" srcOrd="6" destOrd="0" presId="urn:microsoft.com/office/officeart/2005/8/layout/list1"/>
    <dgm:cxn modelId="{DFA9FCC9-275C-4609-BB66-DFCDE3389C67}" type="presParOf" srcId="{2BEF12D3-F8CB-4914-A9FB-4EC7482A39CA}" destId="{5EBAC677-2CDD-4749-ABB4-218FD721F6CB}" srcOrd="7" destOrd="0" presId="urn:microsoft.com/office/officeart/2005/8/layout/list1"/>
    <dgm:cxn modelId="{90BC6D69-452F-4B88-A986-5CB345EAE795}" type="presParOf" srcId="{2BEF12D3-F8CB-4914-A9FB-4EC7482A39CA}" destId="{FC9992E8-DE8C-441E-94B9-E7A76DB3C35F}" srcOrd="8" destOrd="0" presId="urn:microsoft.com/office/officeart/2005/8/layout/list1"/>
    <dgm:cxn modelId="{5E48A2D4-FF57-4224-9ED0-836038379C89}" type="presParOf" srcId="{FC9992E8-DE8C-441E-94B9-E7A76DB3C35F}" destId="{7A89E2B5-DBBC-4628-AA16-2BB42169BCCB}" srcOrd="0" destOrd="0" presId="urn:microsoft.com/office/officeart/2005/8/layout/list1"/>
    <dgm:cxn modelId="{4B1144E7-222A-4E8F-921D-94366282DC58}" type="presParOf" srcId="{FC9992E8-DE8C-441E-94B9-E7A76DB3C35F}" destId="{C1747851-5450-463C-AD70-29DC2D89C50E}" srcOrd="1" destOrd="0" presId="urn:microsoft.com/office/officeart/2005/8/layout/list1"/>
    <dgm:cxn modelId="{77400633-9DBF-410D-BB06-F0B221FC1262}" type="presParOf" srcId="{2BEF12D3-F8CB-4914-A9FB-4EC7482A39CA}" destId="{8C67B11B-F85A-42D8-A1BA-36D56AB21C64}" srcOrd="9" destOrd="0" presId="urn:microsoft.com/office/officeart/2005/8/layout/list1"/>
    <dgm:cxn modelId="{AFE67592-5D6C-4AFD-BC3C-520BACF26C76}" type="presParOf" srcId="{2BEF12D3-F8CB-4914-A9FB-4EC7482A39CA}" destId="{74277615-0258-4D71-ADD2-0675F9564017}" srcOrd="10" destOrd="0" presId="urn:microsoft.com/office/officeart/2005/8/layout/list1"/>
    <dgm:cxn modelId="{0A0A195B-18B1-4702-9C73-3B5DB8B42799}" type="presParOf" srcId="{2BEF12D3-F8CB-4914-A9FB-4EC7482A39CA}" destId="{D633B681-FFEF-4439-98D9-983BDA112B44}" srcOrd="11" destOrd="0" presId="urn:microsoft.com/office/officeart/2005/8/layout/list1"/>
    <dgm:cxn modelId="{3A500EFB-F7F2-443D-907A-973EA8E28924}" type="presParOf" srcId="{2BEF12D3-F8CB-4914-A9FB-4EC7482A39CA}" destId="{1217D2FB-94C5-4D95-B681-BBCEA9ADED6F}" srcOrd="12" destOrd="0" presId="urn:microsoft.com/office/officeart/2005/8/layout/list1"/>
    <dgm:cxn modelId="{7135A3DD-11A9-4BC8-A3D4-B2226E2D57B2}" type="presParOf" srcId="{1217D2FB-94C5-4D95-B681-BBCEA9ADED6F}" destId="{EFF8A45B-7A34-4D6B-ABAD-89CA2F5EC8E1}" srcOrd="0" destOrd="0" presId="urn:microsoft.com/office/officeart/2005/8/layout/list1"/>
    <dgm:cxn modelId="{6BA1A518-A614-4509-A636-43245E504BC8}" type="presParOf" srcId="{1217D2FB-94C5-4D95-B681-BBCEA9ADED6F}" destId="{5E5294A2-4B6E-4B8F-8151-503D0A67A1D9}" srcOrd="1" destOrd="0" presId="urn:microsoft.com/office/officeart/2005/8/layout/list1"/>
    <dgm:cxn modelId="{30F165BE-9E4C-4DF4-80E3-337DD58EA72D}" type="presParOf" srcId="{2BEF12D3-F8CB-4914-A9FB-4EC7482A39CA}" destId="{B1A58FA3-771A-4599-B205-0CFCA859BA17}" srcOrd="13" destOrd="0" presId="urn:microsoft.com/office/officeart/2005/8/layout/list1"/>
    <dgm:cxn modelId="{A446AADA-5588-44E5-B176-446383072974}" type="presParOf" srcId="{2BEF12D3-F8CB-4914-A9FB-4EC7482A39CA}" destId="{EF722764-5312-4746-B3F7-FC9B62823205}" srcOrd="14" destOrd="0" presId="urn:microsoft.com/office/officeart/2005/8/layout/list1"/>
    <dgm:cxn modelId="{B06ED169-94E0-40AC-8B99-1DE753EE9C9A}" type="presParOf" srcId="{2BEF12D3-F8CB-4914-A9FB-4EC7482A39CA}" destId="{0249FAF4-34C9-4DBB-AC5A-9738AA52FF0A}" srcOrd="15" destOrd="0" presId="urn:microsoft.com/office/officeart/2005/8/layout/list1"/>
    <dgm:cxn modelId="{8FCB65E9-F3C7-4759-98BE-237551AF3814}" type="presParOf" srcId="{2BEF12D3-F8CB-4914-A9FB-4EC7482A39CA}" destId="{25641E94-BC7A-40B9-B8AC-7A09E4E14001}" srcOrd="16" destOrd="0" presId="urn:microsoft.com/office/officeart/2005/8/layout/list1"/>
    <dgm:cxn modelId="{2F58C336-DFD7-47D7-8473-4D2342780623}" type="presParOf" srcId="{25641E94-BC7A-40B9-B8AC-7A09E4E14001}" destId="{3F52F5B1-7861-4677-809D-F025BCD0D533}" srcOrd="0" destOrd="0" presId="urn:microsoft.com/office/officeart/2005/8/layout/list1"/>
    <dgm:cxn modelId="{CCBC792A-ED70-4C7E-9611-D40CF090EA2C}" type="presParOf" srcId="{25641E94-BC7A-40B9-B8AC-7A09E4E14001}" destId="{94A1447A-BA6F-4FBC-A8A8-0B9D4436B17B}" srcOrd="1" destOrd="0" presId="urn:microsoft.com/office/officeart/2005/8/layout/list1"/>
    <dgm:cxn modelId="{794A71F2-7FD1-46D9-99C3-8CD2177DFF0E}" type="presParOf" srcId="{2BEF12D3-F8CB-4914-A9FB-4EC7482A39CA}" destId="{AA88E159-6C91-4660-84EE-18CE0BB42D25}" srcOrd="17" destOrd="0" presId="urn:microsoft.com/office/officeart/2005/8/layout/list1"/>
    <dgm:cxn modelId="{85759942-D2BD-4FCE-ADBC-F2765EF609F0}" type="presParOf" srcId="{2BEF12D3-F8CB-4914-A9FB-4EC7482A39CA}" destId="{76370917-342A-4C5D-A736-FABAFD07FA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768E5-71FB-48D1-B143-7B587B04CF6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5B63BF-9335-4B32-B2BC-231FB905CEEF}">
      <dgm:prSet phldrT="[Текст]" custT="1"/>
      <dgm:spPr/>
      <dgm:t>
        <a:bodyPr/>
        <a:lstStyle/>
        <a:p>
          <a:r>
            <a:rPr lang="ru-RU" sz="1400" b="1" dirty="0" smtClean="0"/>
            <a:t>ОПРОСЫ</a:t>
          </a:r>
          <a:endParaRPr lang="ru-RU" sz="1400" b="1" dirty="0"/>
        </a:p>
      </dgm:t>
    </dgm:pt>
    <dgm:pt modelId="{47F0DF45-920F-4ABB-9E42-C2733B2F6E85}" type="parTrans" cxnId="{48EA1BED-CF67-48CE-8C84-68CC8EC67A63}">
      <dgm:prSet/>
      <dgm:spPr/>
      <dgm:t>
        <a:bodyPr/>
        <a:lstStyle/>
        <a:p>
          <a:endParaRPr lang="ru-RU"/>
        </a:p>
      </dgm:t>
    </dgm:pt>
    <dgm:pt modelId="{F64E27DB-57B6-4B1E-A641-C0E35860EEFF}" type="sibTrans" cxnId="{48EA1BED-CF67-48CE-8C84-68CC8EC67A63}">
      <dgm:prSet/>
      <dgm:spPr/>
      <dgm:t>
        <a:bodyPr/>
        <a:lstStyle/>
        <a:p>
          <a:endParaRPr lang="ru-RU"/>
        </a:p>
      </dgm:t>
    </dgm:pt>
    <dgm:pt modelId="{500E7367-FC0D-4924-91B8-09625C7D1AA8}">
      <dgm:prSet phldrT="[Текст]" custT="1"/>
      <dgm:spPr/>
      <dgm:t>
        <a:bodyPr/>
        <a:lstStyle/>
        <a:p>
          <a:r>
            <a:rPr lang="ru-RU" sz="1400" b="1" dirty="0" smtClean="0"/>
            <a:t>ДИАГНОСТИЧЕСКИЙ ОПРОС «ЖИЗНЕННЫЕ ЦЕННОСТИ РУДН» ДЛЯ СТУДЕНТОВ, ПРЕПОДАВАТЕЛЕЙ И СОТРУДНИКОВ</a:t>
          </a:r>
          <a:endParaRPr lang="ru-RU" sz="1400" dirty="0"/>
        </a:p>
      </dgm:t>
    </dgm:pt>
    <dgm:pt modelId="{89086550-6B2C-40F4-A307-0EDE1CEB1F10}" type="parTrans" cxnId="{58941C2E-10A2-4870-A421-8ECF2E24A950}">
      <dgm:prSet/>
      <dgm:spPr/>
      <dgm:t>
        <a:bodyPr/>
        <a:lstStyle/>
        <a:p>
          <a:endParaRPr lang="ru-RU"/>
        </a:p>
      </dgm:t>
    </dgm:pt>
    <dgm:pt modelId="{90DD036F-D5B3-47B8-AA47-DB22D982E54A}" type="sibTrans" cxnId="{58941C2E-10A2-4870-A421-8ECF2E24A950}">
      <dgm:prSet/>
      <dgm:spPr/>
      <dgm:t>
        <a:bodyPr/>
        <a:lstStyle/>
        <a:p>
          <a:endParaRPr lang="ru-RU"/>
        </a:p>
      </dgm:t>
    </dgm:pt>
    <dgm:pt modelId="{0F445CF4-5D2F-4742-9EBD-B3CF7B0ED049}">
      <dgm:prSet phldrT="[Текст]" custT="1"/>
      <dgm:spPr/>
      <dgm:t>
        <a:bodyPr/>
        <a:lstStyle/>
        <a:p>
          <a:r>
            <a:rPr lang="ru-RU" sz="1400" b="1" dirty="0" smtClean="0"/>
            <a:t>ОПРОС С САЙТА ПРОЕКТА </a:t>
          </a:r>
          <a:r>
            <a:rPr lang="en-US" sz="1400" b="1" dirty="0" smtClean="0"/>
            <a:t>LIVING VALUES</a:t>
          </a:r>
          <a:endParaRPr lang="ru-RU" sz="1400" dirty="0"/>
        </a:p>
      </dgm:t>
    </dgm:pt>
    <dgm:pt modelId="{D62C2D85-B36E-496C-9B5E-C2C69BA8F22F}" type="parTrans" cxnId="{4EE00646-A035-42F5-8377-DDEC8462CD77}">
      <dgm:prSet/>
      <dgm:spPr/>
      <dgm:t>
        <a:bodyPr/>
        <a:lstStyle/>
        <a:p>
          <a:endParaRPr lang="ru-RU"/>
        </a:p>
      </dgm:t>
    </dgm:pt>
    <dgm:pt modelId="{CB3D9499-C52A-4916-B9A9-2D270B01B8F8}" type="sibTrans" cxnId="{4EE00646-A035-42F5-8377-DDEC8462CD77}">
      <dgm:prSet/>
      <dgm:spPr/>
      <dgm:t>
        <a:bodyPr/>
        <a:lstStyle/>
        <a:p>
          <a:endParaRPr lang="ru-RU"/>
        </a:p>
      </dgm:t>
    </dgm:pt>
    <dgm:pt modelId="{CA8D7280-4A1B-4339-9A7F-CFEDCF2970E2}">
      <dgm:prSet custT="1"/>
      <dgm:spPr/>
      <dgm:t>
        <a:bodyPr/>
        <a:lstStyle/>
        <a:p>
          <a:r>
            <a:rPr lang="ru-RU" sz="1400" dirty="0" smtClean="0"/>
            <a:t>В исследовании принимали участие 1032 человека: студенты – 970 (94%), научно-преподавательский состав  – 30 (3%), административно-управленческий персонал – 32 (3%)</a:t>
          </a:r>
          <a:endParaRPr lang="ru-RU" sz="1400" dirty="0"/>
        </a:p>
      </dgm:t>
    </dgm:pt>
    <dgm:pt modelId="{7BCC2715-95C7-438B-B608-B209B62BB840}" type="parTrans" cxnId="{F90F5828-916F-49F7-8ABA-D1846A1E7DA3}">
      <dgm:prSet/>
      <dgm:spPr/>
      <dgm:t>
        <a:bodyPr/>
        <a:lstStyle/>
        <a:p>
          <a:endParaRPr lang="ru-RU"/>
        </a:p>
      </dgm:t>
    </dgm:pt>
    <dgm:pt modelId="{323B0E12-FF9C-4B7E-8F34-03EE4669B820}" type="sibTrans" cxnId="{F90F5828-916F-49F7-8ABA-D1846A1E7DA3}">
      <dgm:prSet/>
      <dgm:spPr/>
      <dgm:t>
        <a:bodyPr/>
        <a:lstStyle/>
        <a:p>
          <a:endParaRPr lang="ru-RU"/>
        </a:p>
      </dgm:t>
    </dgm:pt>
    <dgm:pt modelId="{27E24E40-4DD3-410B-99DF-73FF4EDCD4C8}">
      <dgm:prSet custT="1"/>
      <dgm:spPr/>
      <dgm:t>
        <a:bodyPr/>
        <a:lstStyle/>
        <a:p>
          <a:r>
            <a:rPr lang="ru-RU" sz="1400" dirty="0" smtClean="0"/>
            <a:t>Благодаря организационной помощи руководителя проекта В.А. </a:t>
          </a:r>
          <a:r>
            <a:rPr lang="ru-RU" sz="1400" dirty="0" err="1" smtClean="0"/>
            <a:t>Цвыка</a:t>
          </a:r>
          <a:r>
            <a:rPr lang="ru-RU" sz="1400" dirty="0" smtClean="0"/>
            <a:t> с крупных ОУП (Медицинский институт, Факультет физико-математических и естественных наук, Экономический институт, Факультет гуманитарных и социальных наук, Филологический факультет, Инженерная академия, Институт иностранных языков) были опрошены по 25 преподавателей, 10 сотрудников и 50-60 студентов, с меньших ОУП – 15 преподавателей, 5 сотрудников и 30 студентов. Также были охвачены различные подразделения административно-управленческого персонала. </a:t>
          </a:r>
        </a:p>
      </dgm:t>
    </dgm:pt>
    <dgm:pt modelId="{692AEBE0-F6A5-4BC5-B8C6-9F9950EC9EED}" type="parTrans" cxnId="{7BA26B3B-3551-4CD5-A711-0D8A601A7AAC}">
      <dgm:prSet/>
      <dgm:spPr/>
      <dgm:t>
        <a:bodyPr/>
        <a:lstStyle/>
        <a:p>
          <a:endParaRPr lang="ru-RU"/>
        </a:p>
      </dgm:t>
    </dgm:pt>
    <dgm:pt modelId="{5DFD0048-DAC3-46AA-8906-15C614541120}" type="sibTrans" cxnId="{7BA26B3B-3551-4CD5-A711-0D8A601A7AAC}">
      <dgm:prSet/>
      <dgm:spPr/>
      <dgm:t>
        <a:bodyPr/>
        <a:lstStyle/>
        <a:p>
          <a:endParaRPr lang="ru-RU"/>
        </a:p>
      </dgm:t>
    </dgm:pt>
    <dgm:pt modelId="{798C61B3-6763-48BA-9DF4-95F4EE749B74}" type="pres">
      <dgm:prSet presAssocID="{466768E5-71FB-48D1-B143-7B587B04CF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F95E09-B255-4E4D-BC13-7A53E683BF74}" type="pres">
      <dgm:prSet presAssocID="{ED5B63BF-9335-4B32-B2BC-231FB905CEEF}" presName="hierRoot1" presStyleCnt="0">
        <dgm:presLayoutVars>
          <dgm:hierBranch val="init"/>
        </dgm:presLayoutVars>
      </dgm:prSet>
      <dgm:spPr/>
    </dgm:pt>
    <dgm:pt modelId="{B8759A9B-4E60-4D42-95C3-22DD39189690}" type="pres">
      <dgm:prSet presAssocID="{ED5B63BF-9335-4B32-B2BC-231FB905CEEF}" presName="rootComposite1" presStyleCnt="0"/>
      <dgm:spPr/>
    </dgm:pt>
    <dgm:pt modelId="{191BB3AD-A892-4D43-8939-57B937D7704B}" type="pres">
      <dgm:prSet presAssocID="{ED5B63BF-9335-4B32-B2BC-231FB905CEEF}" presName="rootText1" presStyleLbl="node0" presStyleIdx="0" presStyleCnt="1" custScaleX="111265" custScaleY="21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C81060-CF5F-4723-BD87-8AE1B0342781}" type="pres">
      <dgm:prSet presAssocID="{ED5B63BF-9335-4B32-B2BC-231FB905CEE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9D890D3-A125-45BC-B324-99ACBBC71838}" type="pres">
      <dgm:prSet presAssocID="{ED5B63BF-9335-4B32-B2BC-231FB905CEEF}" presName="hierChild2" presStyleCnt="0"/>
      <dgm:spPr/>
    </dgm:pt>
    <dgm:pt modelId="{A1814DC5-F2A5-478F-B57F-87EA4E71AC49}" type="pres">
      <dgm:prSet presAssocID="{89086550-6B2C-40F4-A307-0EDE1CEB1F1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C79B2AA-1401-4750-A13B-CBC0E1CF97B9}" type="pres">
      <dgm:prSet presAssocID="{500E7367-FC0D-4924-91B8-09625C7D1AA8}" presName="hierRoot2" presStyleCnt="0">
        <dgm:presLayoutVars>
          <dgm:hierBranch val="init"/>
        </dgm:presLayoutVars>
      </dgm:prSet>
      <dgm:spPr/>
    </dgm:pt>
    <dgm:pt modelId="{268B7DA6-F339-4DF9-B1F3-6A1B3DDAD1FC}" type="pres">
      <dgm:prSet presAssocID="{500E7367-FC0D-4924-91B8-09625C7D1AA8}" presName="rootComposite" presStyleCnt="0"/>
      <dgm:spPr/>
    </dgm:pt>
    <dgm:pt modelId="{C748B97B-3B00-4079-87C6-783DD5A8C2F9}" type="pres">
      <dgm:prSet presAssocID="{500E7367-FC0D-4924-91B8-09625C7D1AA8}" presName="rootText" presStyleLbl="node2" presStyleIdx="0" presStyleCnt="2" custScaleX="122658" custScaleY="65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64D0D8-0546-44F1-BDA3-619EA6C3714D}" type="pres">
      <dgm:prSet presAssocID="{500E7367-FC0D-4924-91B8-09625C7D1AA8}" presName="rootConnector" presStyleLbl="node2" presStyleIdx="0" presStyleCnt="2"/>
      <dgm:spPr/>
      <dgm:t>
        <a:bodyPr/>
        <a:lstStyle/>
        <a:p>
          <a:endParaRPr lang="ru-RU"/>
        </a:p>
      </dgm:t>
    </dgm:pt>
    <dgm:pt modelId="{E8153879-CF07-46B9-870A-1D33C9448410}" type="pres">
      <dgm:prSet presAssocID="{500E7367-FC0D-4924-91B8-09625C7D1AA8}" presName="hierChild4" presStyleCnt="0"/>
      <dgm:spPr/>
    </dgm:pt>
    <dgm:pt modelId="{D72D0884-7003-47CF-B889-9558580627E8}" type="pres">
      <dgm:prSet presAssocID="{692AEBE0-F6A5-4BC5-B8C6-9F9950EC9EED}" presName="Name37" presStyleLbl="parChTrans1D3" presStyleIdx="0" presStyleCnt="2"/>
      <dgm:spPr/>
      <dgm:t>
        <a:bodyPr/>
        <a:lstStyle/>
        <a:p>
          <a:endParaRPr lang="ru-RU"/>
        </a:p>
      </dgm:t>
    </dgm:pt>
    <dgm:pt modelId="{C0D531AB-CED6-4AF0-8398-F40816D88065}" type="pres">
      <dgm:prSet presAssocID="{27E24E40-4DD3-410B-99DF-73FF4EDCD4C8}" presName="hierRoot2" presStyleCnt="0">
        <dgm:presLayoutVars>
          <dgm:hierBranch val="init"/>
        </dgm:presLayoutVars>
      </dgm:prSet>
      <dgm:spPr/>
    </dgm:pt>
    <dgm:pt modelId="{9EF4CB6B-25B6-475A-A555-369AFA4F6C25}" type="pres">
      <dgm:prSet presAssocID="{27E24E40-4DD3-410B-99DF-73FF4EDCD4C8}" presName="rootComposite" presStyleCnt="0"/>
      <dgm:spPr/>
    </dgm:pt>
    <dgm:pt modelId="{CDD065D8-06F9-4C0E-8934-824766EBBB9D}" type="pres">
      <dgm:prSet presAssocID="{27E24E40-4DD3-410B-99DF-73FF4EDCD4C8}" presName="rootText" presStyleLbl="node3" presStyleIdx="0" presStyleCnt="2" custScaleX="147764" custScaleY="203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B020D-AFE9-4E2D-B115-665A5F3B3E56}" type="pres">
      <dgm:prSet presAssocID="{27E24E40-4DD3-410B-99DF-73FF4EDCD4C8}" presName="rootConnector" presStyleLbl="node3" presStyleIdx="0" presStyleCnt="2"/>
      <dgm:spPr/>
      <dgm:t>
        <a:bodyPr/>
        <a:lstStyle/>
        <a:p>
          <a:endParaRPr lang="ru-RU"/>
        </a:p>
      </dgm:t>
    </dgm:pt>
    <dgm:pt modelId="{E976FFB3-17EA-4D9D-8CB6-D70D8AA2798C}" type="pres">
      <dgm:prSet presAssocID="{27E24E40-4DD3-410B-99DF-73FF4EDCD4C8}" presName="hierChild4" presStyleCnt="0"/>
      <dgm:spPr/>
    </dgm:pt>
    <dgm:pt modelId="{EF6D2767-8845-4243-9CE4-F5176BB19E3A}" type="pres">
      <dgm:prSet presAssocID="{27E24E40-4DD3-410B-99DF-73FF4EDCD4C8}" presName="hierChild5" presStyleCnt="0"/>
      <dgm:spPr/>
    </dgm:pt>
    <dgm:pt modelId="{3F470672-5B7B-450D-B2C4-0E5D76E13E26}" type="pres">
      <dgm:prSet presAssocID="{500E7367-FC0D-4924-91B8-09625C7D1AA8}" presName="hierChild5" presStyleCnt="0"/>
      <dgm:spPr/>
    </dgm:pt>
    <dgm:pt modelId="{E20402F6-F737-4F57-BEEA-AC91CDE332B3}" type="pres">
      <dgm:prSet presAssocID="{D62C2D85-B36E-496C-9B5E-C2C69BA8F22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F1C0704-7FCF-430E-AF0C-F7534132C9DB}" type="pres">
      <dgm:prSet presAssocID="{0F445CF4-5D2F-4742-9EBD-B3CF7B0ED049}" presName="hierRoot2" presStyleCnt="0">
        <dgm:presLayoutVars>
          <dgm:hierBranch val="init"/>
        </dgm:presLayoutVars>
      </dgm:prSet>
      <dgm:spPr/>
    </dgm:pt>
    <dgm:pt modelId="{7687D39C-D178-4BAA-B534-0B08932C2105}" type="pres">
      <dgm:prSet presAssocID="{0F445CF4-5D2F-4742-9EBD-B3CF7B0ED049}" presName="rootComposite" presStyleCnt="0"/>
      <dgm:spPr/>
    </dgm:pt>
    <dgm:pt modelId="{A23352D5-EE0D-4402-8A40-DAAC96F608A6}" type="pres">
      <dgm:prSet presAssocID="{0F445CF4-5D2F-4742-9EBD-B3CF7B0ED049}" presName="rootText" presStyleLbl="node2" presStyleIdx="1" presStyleCnt="2" custScaleX="99891" custScaleY="40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7576ED-1C10-4811-A25D-58EB56CA8BD5}" type="pres">
      <dgm:prSet presAssocID="{0F445CF4-5D2F-4742-9EBD-B3CF7B0ED049}" presName="rootConnector" presStyleLbl="node2" presStyleIdx="1" presStyleCnt="2"/>
      <dgm:spPr/>
      <dgm:t>
        <a:bodyPr/>
        <a:lstStyle/>
        <a:p>
          <a:endParaRPr lang="ru-RU"/>
        </a:p>
      </dgm:t>
    </dgm:pt>
    <dgm:pt modelId="{E9D147D4-0184-47F0-8B8E-54364AF051EE}" type="pres">
      <dgm:prSet presAssocID="{0F445CF4-5D2F-4742-9EBD-B3CF7B0ED049}" presName="hierChild4" presStyleCnt="0"/>
      <dgm:spPr/>
    </dgm:pt>
    <dgm:pt modelId="{9D2F6B75-8419-4BEE-9A48-605D6F2C7363}" type="pres">
      <dgm:prSet presAssocID="{7BCC2715-95C7-438B-B608-B209B62BB840}" presName="Name37" presStyleLbl="parChTrans1D3" presStyleIdx="1" presStyleCnt="2"/>
      <dgm:spPr/>
      <dgm:t>
        <a:bodyPr/>
        <a:lstStyle/>
        <a:p>
          <a:endParaRPr lang="ru-RU"/>
        </a:p>
      </dgm:t>
    </dgm:pt>
    <dgm:pt modelId="{CFCFC6E5-B411-46E0-806B-C3A6562DED77}" type="pres">
      <dgm:prSet presAssocID="{CA8D7280-4A1B-4339-9A7F-CFEDCF2970E2}" presName="hierRoot2" presStyleCnt="0">
        <dgm:presLayoutVars>
          <dgm:hierBranch val="init"/>
        </dgm:presLayoutVars>
      </dgm:prSet>
      <dgm:spPr/>
    </dgm:pt>
    <dgm:pt modelId="{AB1986E9-7632-4D02-999D-ECCFCFCABA28}" type="pres">
      <dgm:prSet presAssocID="{CA8D7280-4A1B-4339-9A7F-CFEDCF2970E2}" presName="rootComposite" presStyleCnt="0"/>
      <dgm:spPr/>
    </dgm:pt>
    <dgm:pt modelId="{D5D9084C-1E34-481E-980D-16D2D0BC1520}" type="pres">
      <dgm:prSet presAssocID="{CA8D7280-4A1B-4339-9A7F-CFEDCF2970E2}" presName="rootText" presStyleLbl="node3" presStyleIdx="1" presStyleCnt="2" custScaleX="113410" custScaleY="85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7CE0FC-1C4E-4E36-BC8C-6174AD3B6FB0}" type="pres">
      <dgm:prSet presAssocID="{CA8D7280-4A1B-4339-9A7F-CFEDCF2970E2}" presName="rootConnector" presStyleLbl="node3" presStyleIdx="1" presStyleCnt="2"/>
      <dgm:spPr/>
      <dgm:t>
        <a:bodyPr/>
        <a:lstStyle/>
        <a:p>
          <a:endParaRPr lang="ru-RU"/>
        </a:p>
      </dgm:t>
    </dgm:pt>
    <dgm:pt modelId="{3FEC533E-60E2-45FE-905C-ABE221BCCEA1}" type="pres">
      <dgm:prSet presAssocID="{CA8D7280-4A1B-4339-9A7F-CFEDCF2970E2}" presName="hierChild4" presStyleCnt="0"/>
      <dgm:spPr/>
    </dgm:pt>
    <dgm:pt modelId="{6C31882C-9062-4577-8059-AA12F9B90974}" type="pres">
      <dgm:prSet presAssocID="{CA8D7280-4A1B-4339-9A7F-CFEDCF2970E2}" presName="hierChild5" presStyleCnt="0"/>
      <dgm:spPr/>
    </dgm:pt>
    <dgm:pt modelId="{1E3479A6-5AAB-49B9-ADFF-531FDBF5B13A}" type="pres">
      <dgm:prSet presAssocID="{0F445CF4-5D2F-4742-9EBD-B3CF7B0ED049}" presName="hierChild5" presStyleCnt="0"/>
      <dgm:spPr/>
    </dgm:pt>
    <dgm:pt modelId="{67CF53E2-863D-41AD-8AFA-124DE327FD55}" type="pres">
      <dgm:prSet presAssocID="{ED5B63BF-9335-4B32-B2BC-231FB905CEEF}" presName="hierChild3" presStyleCnt="0"/>
      <dgm:spPr/>
    </dgm:pt>
  </dgm:ptLst>
  <dgm:cxnLst>
    <dgm:cxn modelId="{1036994B-4F93-4F32-9750-81360B01070B}" type="presOf" srcId="{500E7367-FC0D-4924-91B8-09625C7D1AA8}" destId="{C748B97B-3B00-4079-87C6-783DD5A8C2F9}" srcOrd="0" destOrd="0" presId="urn:microsoft.com/office/officeart/2005/8/layout/orgChart1"/>
    <dgm:cxn modelId="{764F3754-BD37-421E-AB7E-79741CEF9F83}" type="presOf" srcId="{0F445CF4-5D2F-4742-9EBD-B3CF7B0ED049}" destId="{A23352D5-EE0D-4402-8A40-DAAC96F608A6}" srcOrd="0" destOrd="0" presId="urn:microsoft.com/office/officeart/2005/8/layout/orgChart1"/>
    <dgm:cxn modelId="{46067EFC-99F0-4000-AC33-3F1B5865AEC6}" type="presOf" srcId="{500E7367-FC0D-4924-91B8-09625C7D1AA8}" destId="{6064D0D8-0546-44F1-BDA3-619EA6C3714D}" srcOrd="1" destOrd="0" presId="urn:microsoft.com/office/officeart/2005/8/layout/orgChart1"/>
    <dgm:cxn modelId="{5E9C450B-5306-4C3E-BF44-401F006D1B66}" type="presOf" srcId="{0F445CF4-5D2F-4742-9EBD-B3CF7B0ED049}" destId="{987576ED-1C10-4811-A25D-58EB56CA8BD5}" srcOrd="1" destOrd="0" presId="urn:microsoft.com/office/officeart/2005/8/layout/orgChart1"/>
    <dgm:cxn modelId="{48EA1BED-CF67-48CE-8C84-68CC8EC67A63}" srcId="{466768E5-71FB-48D1-B143-7B587B04CF63}" destId="{ED5B63BF-9335-4B32-B2BC-231FB905CEEF}" srcOrd="0" destOrd="0" parTransId="{47F0DF45-920F-4ABB-9E42-C2733B2F6E85}" sibTransId="{F64E27DB-57B6-4B1E-A641-C0E35860EEFF}"/>
    <dgm:cxn modelId="{05C2F88B-D6BA-4B10-A21D-57684A1C6539}" type="presOf" srcId="{ED5B63BF-9335-4B32-B2BC-231FB905CEEF}" destId="{12C81060-CF5F-4723-BD87-8AE1B0342781}" srcOrd="1" destOrd="0" presId="urn:microsoft.com/office/officeart/2005/8/layout/orgChart1"/>
    <dgm:cxn modelId="{3C8809A7-BED0-41FB-8C24-E41F1E0A1B94}" type="presOf" srcId="{CA8D7280-4A1B-4339-9A7F-CFEDCF2970E2}" destId="{0C7CE0FC-1C4E-4E36-BC8C-6174AD3B6FB0}" srcOrd="1" destOrd="0" presId="urn:microsoft.com/office/officeart/2005/8/layout/orgChart1"/>
    <dgm:cxn modelId="{D1C32D1B-7F04-4DCC-96D2-C8F010012626}" type="presOf" srcId="{466768E5-71FB-48D1-B143-7B587B04CF63}" destId="{798C61B3-6763-48BA-9DF4-95F4EE749B74}" srcOrd="0" destOrd="0" presId="urn:microsoft.com/office/officeart/2005/8/layout/orgChart1"/>
    <dgm:cxn modelId="{E201832C-DACD-4535-B335-42E6DB89F527}" type="presOf" srcId="{27E24E40-4DD3-410B-99DF-73FF4EDCD4C8}" destId="{CDD065D8-06F9-4C0E-8934-824766EBBB9D}" srcOrd="0" destOrd="0" presId="urn:microsoft.com/office/officeart/2005/8/layout/orgChart1"/>
    <dgm:cxn modelId="{026F73BE-425B-46B9-BC70-D9B518E4AF5E}" type="presOf" srcId="{ED5B63BF-9335-4B32-B2BC-231FB905CEEF}" destId="{191BB3AD-A892-4D43-8939-57B937D7704B}" srcOrd="0" destOrd="0" presId="urn:microsoft.com/office/officeart/2005/8/layout/orgChart1"/>
    <dgm:cxn modelId="{58941C2E-10A2-4870-A421-8ECF2E24A950}" srcId="{ED5B63BF-9335-4B32-B2BC-231FB905CEEF}" destId="{500E7367-FC0D-4924-91B8-09625C7D1AA8}" srcOrd="0" destOrd="0" parTransId="{89086550-6B2C-40F4-A307-0EDE1CEB1F10}" sibTransId="{90DD036F-D5B3-47B8-AA47-DB22D982E54A}"/>
    <dgm:cxn modelId="{8D56ABAB-0590-4FFC-A9A5-F02E5EB104D4}" type="presOf" srcId="{692AEBE0-F6A5-4BC5-B8C6-9F9950EC9EED}" destId="{D72D0884-7003-47CF-B889-9558580627E8}" srcOrd="0" destOrd="0" presId="urn:microsoft.com/office/officeart/2005/8/layout/orgChart1"/>
    <dgm:cxn modelId="{4EE00646-A035-42F5-8377-DDEC8462CD77}" srcId="{ED5B63BF-9335-4B32-B2BC-231FB905CEEF}" destId="{0F445CF4-5D2F-4742-9EBD-B3CF7B0ED049}" srcOrd="1" destOrd="0" parTransId="{D62C2D85-B36E-496C-9B5E-C2C69BA8F22F}" sibTransId="{CB3D9499-C52A-4916-B9A9-2D270B01B8F8}"/>
    <dgm:cxn modelId="{3059C7A8-5635-419B-B92C-C3B6FD7CEDE8}" type="presOf" srcId="{89086550-6B2C-40F4-A307-0EDE1CEB1F10}" destId="{A1814DC5-F2A5-478F-B57F-87EA4E71AC49}" srcOrd="0" destOrd="0" presId="urn:microsoft.com/office/officeart/2005/8/layout/orgChart1"/>
    <dgm:cxn modelId="{52B3534A-1249-44E6-86B0-FEB30DD33603}" type="presOf" srcId="{CA8D7280-4A1B-4339-9A7F-CFEDCF2970E2}" destId="{D5D9084C-1E34-481E-980D-16D2D0BC1520}" srcOrd="0" destOrd="0" presId="urn:microsoft.com/office/officeart/2005/8/layout/orgChart1"/>
    <dgm:cxn modelId="{2F108F57-E195-4FDE-B5A2-0908002ADAA4}" type="presOf" srcId="{27E24E40-4DD3-410B-99DF-73FF4EDCD4C8}" destId="{9D6B020D-AFE9-4E2D-B115-665A5F3B3E56}" srcOrd="1" destOrd="0" presId="urn:microsoft.com/office/officeart/2005/8/layout/orgChart1"/>
    <dgm:cxn modelId="{F90F5828-916F-49F7-8ABA-D1846A1E7DA3}" srcId="{0F445CF4-5D2F-4742-9EBD-B3CF7B0ED049}" destId="{CA8D7280-4A1B-4339-9A7F-CFEDCF2970E2}" srcOrd="0" destOrd="0" parTransId="{7BCC2715-95C7-438B-B608-B209B62BB840}" sibTransId="{323B0E12-FF9C-4B7E-8F34-03EE4669B820}"/>
    <dgm:cxn modelId="{80D54CA5-1717-40EB-B21B-17DDB4925791}" type="presOf" srcId="{7BCC2715-95C7-438B-B608-B209B62BB840}" destId="{9D2F6B75-8419-4BEE-9A48-605D6F2C7363}" srcOrd="0" destOrd="0" presId="urn:microsoft.com/office/officeart/2005/8/layout/orgChart1"/>
    <dgm:cxn modelId="{DEDF2535-7E26-4243-AE90-EB6C2A7A1CF1}" type="presOf" srcId="{D62C2D85-B36E-496C-9B5E-C2C69BA8F22F}" destId="{E20402F6-F737-4F57-BEEA-AC91CDE332B3}" srcOrd="0" destOrd="0" presId="urn:microsoft.com/office/officeart/2005/8/layout/orgChart1"/>
    <dgm:cxn modelId="{7BA26B3B-3551-4CD5-A711-0D8A601A7AAC}" srcId="{500E7367-FC0D-4924-91B8-09625C7D1AA8}" destId="{27E24E40-4DD3-410B-99DF-73FF4EDCD4C8}" srcOrd="0" destOrd="0" parTransId="{692AEBE0-F6A5-4BC5-B8C6-9F9950EC9EED}" sibTransId="{5DFD0048-DAC3-46AA-8906-15C614541120}"/>
    <dgm:cxn modelId="{7C08D3E8-ADFB-44B7-807C-4E7D9381B4B5}" type="presParOf" srcId="{798C61B3-6763-48BA-9DF4-95F4EE749B74}" destId="{CCF95E09-B255-4E4D-BC13-7A53E683BF74}" srcOrd="0" destOrd="0" presId="urn:microsoft.com/office/officeart/2005/8/layout/orgChart1"/>
    <dgm:cxn modelId="{CE08E476-F5BE-4E50-B5C7-197291B37FB9}" type="presParOf" srcId="{CCF95E09-B255-4E4D-BC13-7A53E683BF74}" destId="{B8759A9B-4E60-4D42-95C3-22DD39189690}" srcOrd="0" destOrd="0" presId="urn:microsoft.com/office/officeart/2005/8/layout/orgChart1"/>
    <dgm:cxn modelId="{FD7740CB-6EDE-44CE-862C-1E9BE5D9CABF}" type="presParOf" srcId="{B8759A9B-4E60-4D42-95C3-22DD39189690}" destId="{191BB3AD-A892-4D43-8939-57B937D7704B}" srcOrd="0" destOrd="0" presId="urn:microsoft.com/office/officeart/2005/8/layout/orgChart1"/>
    <dgm:cxn modelId="{0A4264B6-9F58-488F-B113-40824CEC4221}" type="presParOf" srcId="{B8759A9B-4E60-4D42-95C3-22DD39189690}" destId="{12C81060-CF5F-4723-BD87-8AE1B0342781}" srcOrd="1" destOrd="0" presId="urn:microsoft.com/office/officeart/2005/8/layout/orgChart1"/>
    <dgm:cxn modelId="{072E76A9-5FFB-43A8-A35F-7AFCECAFCFF9}" type="presParOf" srcId="{CCF95E09-B255-4E4D-BC13-7A53E683BF74}" destId="{59D890D3-A125-45BC-B324-99ACBBC71838}" srcOrd="1" destOrd="0" presId="urn:microsoft.com/office/officeart/2005/8/layout/orgChart1"/>
    <dgm:cxn modelId="{E01E97F7-5462-42DF-9CC8-AE8EBAF9A8C8}" type="presParOf" srcId="{59D890D3-A125-45BC-B324-99ACBBC71838}" destId="{A1814DC5-F2A5-478F-B57F-87EA4E71AC49}" srcOrd="0" destOrd="0" presId="urn:microsoft.com/office/officeart/2005/8/layout/orgChart1"/>
    <dgm:cxn modelId="{12F876DD-4D04-49F3-96EF-DBB2A2FC3272}" type="presParOf" srcId="{59D890D3-A125-45BC-B324-99ACBBC71838}" destId="{9C79B2AA-1401-4750-A13B-CBC0E1CF97B9}" srcOrd="1" destOrd="0" presId="urn:microsoft.com/office/officeart/2005/8/layout/orgChart1"/>
    <dgm:cxn modelId="{7EFE188B-46CB-4FA8-BFEF-5D0CE091A0A8}" type="presParOf" srcId="{9C79B2AA-1401-4750-A13B-CBC0E1CF97B9}" destId="{268B7DA6-F339-4DF9-B1F3-6A1B3DDAD1FC}" srcOrd="0" destOrd="0" presId="urn:microsoft.com/office/officeart/2005/8/layout/orgChart1"/>
    <dgm:cxn modelId="{0A0A4626-3B64-4796-B1CC-D2DB24DABD26}" type="presParOf" srcId="{268B7DA6-F339-4DF9-B1F3-6A1B3DDAD1FC}" destId="{C748B97B-3B00-4079-87C6-783DD5A8C2F9}" srcOrd="0" destOrd="0" presId="urn:microsoft.com/office/officeart/2005/8/layout/orgChart1"/>
    <dgm:cxn modelId="{1DB436A3-845D-4D34-8C58-332945BBFBFB}" type="presParOf" srcId="{268B7DA6-F339-4DF9-B1F3-6A1B3DDAD1FC}" destId="{6064D0D8-0546-44F1-BDA3-619EA6C3714D}" srcOrd="1" destOrd="0" presId="urn:microsoft.com/office/officeart/2005/8/layout/orgChart1"/>
    <dgm:cxn modelId="{7B6A4083-56F8-4AFB-B73B-EB7BB96FD2FB}" type="presParOf" srcId="{9C79B2AA-1401-4750-A13B-CBC0E1CF97B9}" destId="{E8153879-CF07-46B9-870A-1D33C9448410}" srcOrd="1" destOrd="0" presId="urn:microsoft.com/office/officeart/2005/8/layout/orgChart1"/>
    <dgm:cxn modelId="{D66230ED-DBB2-4348-8AB1-8D0157A1CF2C}" type="presParOf" srcId="{E8153879-CF07-46B9-870A-1D33C9448410}" destId="{D72D0884-7003-47CF-B889-9558580627E8}" srcOrd="0" destOrd="0" presId="urn:microsoft.com/office/officeart/2005/8/layout/orgChart1"/>
    <dgm:cxn modelId="{BE3802BC-164D-4333-A979-94B52DE0CA60}" type="presParOf" srcId="{E8153879-CF07-46B9-870A-1D33C9448410}" destId="{C0D531AB-CED6-4AF0-8398-F40816D88065}" srcOrd="1" destOrd="0" presId="urn:microsoft.com/office/officeart/2005/8/layout/orgChart1"/>
    <dgm:cxn modelId="{12408ADF-7598-4519-9748-B67D0D379EE0}" type="presParOf" srcId="{C0D531AB-CED6-4AF0-8398-F40816D88065}" destId="{9EF4CB6B-25B6-475A-A555-369AFA4F6C25}" srcOrd="0" destOrd="0" presId="urn:microsoft.com/office/officeart/2005/8/layout/orgChart1"/>
    <dgm:cxn modelId="{FFF38BCD-79D1-48EC-AF71-D0545BD88D73}" type="presParOf" srcId="{9EF4CB6B-25B6-475A-A555-369AFA4F6C25}" destId="{CDD065D8-06F9-4C0E-8934-824766EBBB9D}" srcOrd="0" destOrd="0" presId="urn:microsoft.com/office/officeart/2005/8/layout/orgChart1"/>
    <dgm:cxn modelId="{B40BF2DB-45BC-4D67-A5A1-2EF34DD62411}" type="presParOf" srcId="{9EF4CB6B-25B6-475A-A555-369AFA4F6C25}" destId="{9D6B020D-AFE9-4E2D-B115-665A5F3B3E56}" srcOrd="1" destOrd="0" presId="urn:microsoft.com/office/officeart/2005/8/layout/orgChart1"/>
    <dgm:cxn modelId="{19F797CC-2378-43C3-99DB-4C220940462E}" type="presParOf" srcId="{C0D531AB-CED6-4AF0-8398-F40816D88065}" destId="{E976FFB3-17EA-4D9D-8CB6-D70D8AA2798C}" srcOrd="1" destOrd="0" presId="urn:microsoft.com/office/officeart/2005/8/layout/orgChart1"/>
    <dgm:cxn modelId="{C4BC6C89-9A19-498C-9028-D48869AC71CC}" type="presParOf" srcId="{C0D531AB-CED6-4AF0-8398-F40816D88065}" destId="{EF6D2767-8845-4243-9CE4-F5176BB19E3A}" srcOrd="2" destOrd="0" presId="urn:microsoft.com/office/officeart/2005/8/layout/orgChart1"/>
    <dgm:cxn modelId="{6CA891A1-7412-4CD9-8EA9-17B0A8F73BFC}" type="presParOf" srcId="{9C79B2AA-1401-4750-A13B-CBC0E1CF97B9}" destId="{3F470672-5B7B-450D-B2C4-0E5D76E13E26}" srcOrd="2" destOrd="0" presId="urn:microsoft.com/office/officeart/2005/8/layout/orgChart1"/>
    <dgm:cxn modelId="{5C21A93F-38E3-486E-8A4B-22E19E086147}" type="presParOf" srcId="{59D890D3-A125-45BC-B324-99ACBBC71838}" destId="{E20402F6-F737-4F57-BEEA-AC91CDE332B3}" srcOrd="2" destOrd="0" presId="urn:microsoft.com/office/officeart/2005/8/layout/orgChart1"/>
    <dgm:cxn modelId="{649EA63D-E4F9-4172-AB8E-7AD0BEBEF07E}" type="presParOf" srcId="{59D890D3-A125-45BC-B324-99ACBBC71838}" destId="{FF1C0704-7FCF-430E-AF0C-F7534132C9DB}" srcOrd="3" destOrd="0" presId="urn:microsoft.com/office/officeart/2005/8/layout/orgChart1"/>
    <dgm:cxn modelId="{77432973-1E22-4158-A8C4-D8D7BB371916}" type="presParOf" srcId="{FF1C0704-7FCF-430E-AF0C-F7534132C9DB}" destId="{7687D39C-D178-4BAA-B534-0B08932C2105}" srcOrd="0" destOrd="0" presId="urn:microsoft.com/office/officeart/2005/8/layout/orgChart1"/>
    <dgm:cxn modelId="{4EFAE475-5FA2-4344-A405-8D946339B0AF}" type="presParOf" srcId="{7687D39C-D178-4BAA-B534-0B08932C2105}" destId="{A23352D5-EE0D-4402-8A40-DAAC96F608A6}" srcOrd="0" destOrd="0" presId="urn:microsoft.com/office/officeart/2005/8/layout/orgChart1"/>
    <dgm:cxn modelId="{E7A494E9-DBD3-40AA-86CD-468BB993AE3A}" type="presParOf" srcId="{7687D39C-D178-4BAA-B534-0B08932C2105}" destId="{987576ED-1C10-4811-A25D-58EB56CA8BD5}" srcOrd="1" destOrd="0" presId="urn:microsoft.com/office/officeart/2005/8/layout/orgChart1"/>
    <dgm:cxn modelId="{31CE10AA-ABB2-43B6-A1F9-01AB24450827}" type="presParOf" srcId="{FF1C0704-7FCF-430E-AF0C-F7534132C9DB}" destId="{E9D147D4-0184-47F0-8B8E-54364AF051EE}" srcOrd="1" destOrd="0" presId="urn:microsoft.com/office/officeart/2005/8/layout/orgChart1"/>
    <dgm:cxn modelId="{D2DA71AE-DE6D-4744-9CF5-61D831B1E0BB}" type="presParOf" srcId="{E9D147D4-0184-47F0-8B8E-54364AF051EE}" destId="{9D2F6B75-8419-4BEE-9A48-605D6F2C7363}" srcOrd="0" destOrd="0" presId="urn:microsoft.com/office/officeart/2005/8/layout/orgChart1"/>
    <dgm:cxn modelId="{3D478A60-72AB-4A32-AB4B-A7A498651617}" type="presParOf" srcId="{E9D147D4-0184-47F0-8B8E-54364AF051EE}" destId="{CFCFC6E5-B411-46E0-806B-C3A6562DED77}" srcOrd="1" destOrd="0" presId="urn:microsoft.com/office/officeart/2005/8/layout/orgChart1"/>
    <dgm:cxn modelId="{DC198A1B-09C5-44D4-8929-B886892684D4}" type="presParOf" srcId="{CFCFC6E5-B411-46E0-806B-C3A6562DED77}" destId="{AB1986E9-7632-4D02-999D-ECCFCFCABA28}" srcOrd="0" destOrd="0" presId="urn:microsoft.com/office/officeart/2005/8/layout/orgChart1"/>
    <dgm:cxn modelId="{1F4DB054-3311-42BA-B4D6-1343A7AE68C5}" type="presParOf" srcId="{AB1986E9-7632-4D02-999D-ECCFCFCABA28}" destId="{D5D9084C-1E34-481E-980D-16D2D0BC1520}" srcOrd="0" destOrd="0" presId="urn:microsoft.com/office/officeart/2005/8/layout/orgChart1"/>
    <dgm:cxn modelId="{6F1325EC-1000-4D57-A39B-43F418BB7CDB}" type="presParOf" srcId="{AB1986E9-7632-4D02-999D-ECCFCFCABA28}" destId="{0C7CE0FC-1C4E-4E36-BC8C-6174AD3B6FB0}" srcOrd="1" destOrd="0" presId="urn:microsoft.com/office/officeart/2005/8/layout/orgChart1"/>
    <dgm:cxn modelId="{0A72350D-6351-4E59-A221-AB8D41D1776D}" type="presParOf" srcId="{CFCFC6E5-B411-46E0-806B-C3A6562DED77}" destId="{3FEC533E-60E2-45FE-905C-ABE221BCCEA1}" srcOrd="1" destOrd="0" presId="urn:microsoft.com/office/officeart/2005/8/layout/orgChart1"/>
    <dgm:cxn modelId="{017E6EA2-A3E0-4F73-B27D-9AFE455B0E15}" type="presParOf" srcId="{CFCFC6E5-B411-46E0-806B-C3A6562DED77}" destId="{6C31882C-9062-4577-8059-AA12F9B90974}" srcOrd="2" destOrd="0" presId="urn:microsoft.com/office/officeart/2005/8/layout/orgChart1"/>
    <dgm:cxn modelId="{E45947D4-75C4-4CAE-89EE-DA64C1867922}" type="presParOf" srcId="{FF1C0704-7FCF-430E-AF0C-F7534132C9DB}" destId="{1E3479A6-5AAB-49B9-ADFF-531FDBF5B13A}" srcOrd="2" destOrd="0" presId="urn:microsoft.com/office/officeart/2005/8/layout/orgChart1"/>
    <dgm:cxn modelId="{22869D01-9266-463B-A102-C356B0003A9F}" type="presParOf" srcId="{CCF95E09-B255-4E4D-BC13-7A53E683BF74}" destId="{67CF53E2-863D-41AD-8AFA-124DE327FD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F6DE6-189A-42CB-8A94-3B9CA90CF8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B194AC-1B5E-451D-91C5-DC9BBFBDAC8A}">
      <dgm:prSet phldrT="[Текст]" custT="1"/>
      <dgm:spPr/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Взаимоуважение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38180D62-B96C-4C91-9353-7DDFFB06B021}" type="parTrans" cxnId="{55475BBE-881D-4723-B6D8-31A27550D66A}">
      <dgm:prSet/>
      <dgm:spPr/>
      <dgm:t>
        <a:bodyPr/>
        <a:lstStyle/>
        <a:p>
          <a:endParaRPr lang="ru-RU" sz="1100"/>
        </a:p>
      </dgm:t>
    </dgm:pt>
    <dgm:pt modelId="{4589D0AC-F02A-44E3-B330-8705526A5D29}" type="sibTrans" cxnId="{55475BBE-881D-4723-B6D8-31A27550D66A}">
      <dgm:prSet/>
      <dgm:spPr/>
      <dgm:t>
        <a:bodyPr/>
        <a:lstStyle/>
        <a:p>
          <a:endParaRPr lang="ru-RU" sz="1100"/>
        </a:p>
      </dgm:t>
    </dgm:pt>
    <dgm:pt modelId="{D9D95C53-B717-4A38-9AD9-31F37224484B}">
      <dgm:prSet custT="1"/>
      <dgm:spPr/>
      <dgm:t>
        <a:bodyPr/>
        <a:lstStyle/>
        <a:p>
          <a:r>
            <a:rPr lang="ru-RU" sz="1100" dirty="0" smtClean="0"/>
            <a:t>Открытость для понимания других культур</a:t>
          </a:r>
          <a:endParaRPr lang="ru-RU" sz="1100" dirty="0"/>
        </a:p>
      </dgm:t>
    </dgm:pt>
    <dgm:pt modelId="{11BE6CAD-F09F-4AAD-B6E7-0895C940B893}" type="parTrans" cxnId="{60834C12-5D60-42C9-AE71-814D44B00507}">
      <dgm:prSet/>
      <dgm:spPr/>
      <dgm:t>
        <a:bodyPr/>
        <a:lstStyle/>
        <a:p>
          <a:endParaRPr lang="ru-RU" sz="1100"/>
        </a:p>
      </dgm:t>
    </dgm:pt>
    <dgm:pt modelId="{7DC2E661-3046-417C-A0A8-1BB7211B4DD5}" type="sibTrans" cxnId="{60834C12-5D60-42C9-AE71-814D44B00507}">
      <dgm:prSet/>
      <dgm:spPr/>
      <dgm:t>
        <a:bodyPr/>
        <a:lstStyle/>
        <a:p>
          <a:endParaRPr lang="ru-RU" sz="1100"/>
        </a:p>
      </dgm:t>
    </dgm:pt>
    <dgm:pt modelId="{00D12965-A02E-4C3F-87F2-8354066D617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Межкультурная коммуникация (диалог культур)</a:t>
          </a:r>
        </a:p>
        <a:p>
          <a:endParaRPr lang="ru-RU" sz="1100" dirty="0"/>
        </a:p>
      </dgm:t>
    </dgm:pt>
    <dgm:pt modelId="{C92A9995-9A92-410D-A14A-B2FC0604115A}" type="parTrans" cxnId="{47CC325E-5C67-4B88-A6DF-748CECE4B8F7}">
      <dgm:prSet/>
      <dgm:spPr/>
      <dgm:t>
        <a:bodyPr/>
        <a:lstStyle/>
        <a:p>
          <a:endParaRPr lang="ru-RU" sz="1100"/>
        </a:p>
      </dgm:t>
    </dgm:pt>
    <dgm:pt modelId="{82229F01-21F0-4758-8091-321926386204}" type="sibTrans" cxnId="{47CC325E-5C67-4B88-A6DF-748CECE4B8F7}">
      <dgm:prSet/>
      <dgm:spPr/>
      <dgm:t>
        <a:bodyPr/>
        <a:lstStyle/>
        <a:p>
          <a:endParaRPr lang="ru-RU" sz="1100"/>
        </a:p>
      </dgm:t>
    </dgm:pt>
    <dgm:pt modelId="{1301480D-434D-43E0-B358-91A04FC4BB7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Равенство людей разных национальностей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 smtClean="0"/>
        </a:p>
      </dgm:t>
    </dgm:pt>
    <dgm:pt modelId="{C856A0A7-F2A9-4509-A558-086B3B86F9DF}" type="parTrans" cxnId="{C24D8EFC-A270-4D95-B2B3-692FCD176036}">
      <dgm:prSet/>
      <dgm:spPr/>
      <dgm:t>
        <a:bodyPr/>
        <a:lstStyle/>
        <a:p>
          <a:endParaRPr lang="ru-RU" sz="1100"/>
        </a:p>
      </dgm:t>
    </dgm:pt>
    <dgm:pt modelId="{5F712EDF-1E0F-431F-B1FB-F7FC0729DFB9}" type="sibTrans" cxnId="{C24D8EFC-A270-4D95-B2B3-692FCD176036}">
      <dgm:prSet/>
      <dgm:spPr/>
      <dgm:t>
        <a:bodyPr/>
        <a:lstStyle/>
        <a:p>
          <a:endParaRPr lang="ru-RU" sz="1100"/>
        </a:p>
      </dgm:t>
    </dgm:pt>
    <dgm:pt modelId="{D7A44420-813D-4615-8E65-70B088D6EC0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Интернационализация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 smtClean="0"/>
        </a:p>
      </dgm:t>
    </dgm:pt>
    <dgm:pt modelId="{A4428668-80C8-4FCA-90BA-CE8821C1E9BB}" type="parTrans" cxnId="{AA193D17-C423-4A22-860A-3C45C92CCAD0}">
      <dgm:prSet/>
      <dgm:spPr/>
      <dgm:t>
        <a:bodyPr/>
        <a:lstStyle/>
        <a:p>
          <a:endParaRPr lang="ru-RU" sz="1100"/>
        </a:p>
      </dgm:t>
    </dgm:pt>
    <dgm:pt modelId="{84CAE4C0-6709-47F0-8D63-052FC5FB7BC6}" type="sibTrans" cxnId="{AA193D17-C423-4A22-860A-3C45C92CCAD0}">
      <dgm:prSet/>
      <dgm:spPr/>
      <dgm:t>
        <a:bodyPr/>
        <a:lstStyle/>
        <a:p>
          <a:endParaRPr lang="ru-RU" sz="1100"/>
        </a:p>
      </dgm:t>
    </dgm:pt>
    <dgm:pt modelId="{14891904-D83E-4748-B368-06D506A3AC11}">
      <dgm:prSet custT="1"/>
      <dgm:spPr/>
      <dgm:t>
        <a:bodyPr/>
        <a:lstStyle/>
        <a:p>
          <a:r>
            <a:rPr lang="ru-RU" sz="1100" dirty="0" smtClean="0"/>
            <a:t>Мы разные (по происхождению) -мы равные (по возможностям)</a:t>
          </a:r>
        </a:p>
      </dgm:t>
    </dgm:pt>
    <dgm:pt modelId="{2086007E-2C5D-47FB-A101-C0F868FE289E}" type="parTrans" cxnId="{FEF5F7D0-324F-4970-B759-DC005649D6A9}">
      <dgm:prSet/>
      <dgm:spPr/>
      <dgm:t>
        <a:bodyPr/>
        <a:lstStyle/>
        <a:p>
          <a:endParaRPr lang="ru-RU" sz="1100"/>
        </a:p>
      </dgm:t>
    </dgm:pt>
    <dgm:pt modelId="{F4B53261-A7B8-4C09-8821-98E66697FC34}" type="sibTrans" cxnId="{FEF5F7D0-324F-4970-B759-DC005649D6A9}">
      <dgm:prSet/>
      <dgm:spPr/>
      <dgm:t>
        <a:bodyPr/>
        <a:lstStyle/>
        <a:p>
          <a:endParaRPr lang="ru-RU" sz="1100"/>
        </a:p>
      </dgm:t>
    </dgm:pt>
    <dgm:pt modelId="{E37823CA-0A02-4C3F-921E-1B96B1DC0EA2}">
      <dgm:prSet custT="1"/>
      <dgm:spPr/>
      <dgm:t>
        <a:bodyPr/>
        <a:lstStyle/>
        <a:p>
          <a:r>
            <a:rPr lang="ru-RU" sz="1100" smtClean="0"/>
            <a:t>Межкультурное взаимодействие</a:t>
          </a:r>
          <a:endParaRPr lang="ru-RU" sz="1100" dirty="0" smtClean="0"/>
        </a:p>
      </dgm:t>
    </dgm:pt>
    <dgm:pt modelId="{7AA387E5-9165-4CE3-9D6F-77CE58F9EB9D}" type="parTrans" cxnId="{CAEB6A5C-A2B4-4D23-88AE-335303D160D6}">
      <dgm:prSet/>
      <dgm:spPr/>
      <dgm:t>
        <a:bodyPr/>
        <a:lstStyle/>
        <a:p>
          <a:endParaRPr lang="ru-RU" sz="1100"/>
        </a:p>
      </dgm:t>
    </dgm:pt>
    <dgm:pt modelId="{E3CFCE98-8D6E-4098-8176-7CF4083CE109}" type="sibTrans" cxnId="{CAEB6A5C-A2B4-4D23-88AE-335303D160D6}">
      <dgm:prSet/>
      <dgm:spPr/>
      <dgm:t>
        <a:bodyPr/>
        <a:lstStyle/>
        <a:p>
          <a:endParaRPr lang="ru-RU" sz="1100"/>
        </a:p>
      </dgm:t>
    </dgm:pt>
    <dgm:pt modelId="{1957AC46-DB11-4607-B246-57313F873ED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Единство</a:t>
          </a:r>
          <a:endParaRPr lang="ru-RU" sz="1100" dirty="0"/>
        </a:p>
      </dgm:t>
    </dgm:pt>
    <dgm:pt modelId="{823564ED-25AA-46DA-A1F1-41DCECECC36F}" type="parTrans" cxnId="{3FBE868C-3433-43CC-AB68-E4E81BB0AD04}">
      <dgm:prSet/>
      <dgm:spPr/>
      <dgm:t>
        <a:bodyPr/>
        <a:lstStyle/>
        <a:p>
          <a:endParaRPr lang="ru-RU" sz="1100"/>
        </a:p>
      </dgm:t>
    </dgm:pt>
    <dgm:pt modelId="{29C15A2F-7C91-459C-9C97-0820B7B7B86B}" type="sibTrans" cxnId="{3FBE868C-3433-43CC-AB68-E4E81BB0AD04}">
      <dgm:prSet/>
      <dgm:spPr/>
      <dgm:t>
        <a:bodyPr/>
        <a:lstStyle/>
        <a:p>
          <a:endParaRPr lang="ru-RU" sz="1100"/>
        </a:p>
      </dgm:t>
    </dgm:pt>
    <dgm:pt modelId="{E80D47E3-6CCD-4C43-A01F-5C7C31CB016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/>
            <a:t>Развитие межкультурной компетентности</a:t>
          </a:r>
        </a:p>
        <a:p>
          <a:pPr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215A2552-8F65-49C8-81CE-8A3DB14A0C92}" type="parTrans" cxnId="{F3DB0FD4-80B1-4BD9-A752-BDA18C12BBEC}">
      <dgm:prSet/>
      <dgm:spPr/>
      <dgm:t>
        <a:bodyPr/>
        <a:lstStyle/>
        <a:p>
          <a:endParaRPr lang="ru-RU" sz="1100"/>
        </a:p>
      </dgm:t>
    </dgm:pt>
    <dgm:pt modelId="{AE9E7222-E450-4A1C-8650-F02DB4492302}" type="sibTrans" cxnId="{F3DB0FD4-80B1-4BD9-A752-BDA18C12BBEC}">
      <dgm:prSet/>
      <dgm:spPr/>
      <dgm:t>
        <a:bodyPr/>
        <a:lstStyle/>
        <a:p>
          <a:endParaRPr lang="ru-RU" sz="1100"/>
        </a:p>
      </dgm:t>
    </dgm:pt>
    <dgm:pt modelId="{1E7B4CE8-FA85-4A75-A4F4-8E6591C944BF}" type="pres">
      <dgm:prSet presAssocID="{CE4F6DE6-189A-42CB-8A94-3B9CA90CF8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3371CF-B31B-44E9-9809-447A33B658EE}" type="pres">
      <dgm:prSet presAssocID="{99B194AC-1B5E-451D-91C5-DC9BBFBDAC8A}" presName="parentLin" presStyleCnt="0"/>
      <dgm:spPr/>
    </dgm:pt>
    <dgm:pt modelId="{F70DE69E-7BE5-4601-8F55-AD3A5A57127B}" type="pres">
      <dgm:prSet presAssocID="{99B194AC-1B5E-451D-91C5-DC9BBFBDAC8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D8BEB019-3737-4DF9-A924-19830C761246}" type="pres">
      <dgm:prSet presAssocID="{99B194AC-1B5E-451D-91C5-DC9BBFBDAC8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AB85D-2FB5-4587-82F3-1B7C9E702B3B}" type="pres">
      <dgm:prSet presAssocID="{99B194AC-1B5E-451D-91C5-DC9BBFBDAC8A}" presName="negativeSpace" presStyleCnt="0"/>
      <dgm:spPr/>
    </dgm:pt>
    <dgm:pt modelId="{5E851FC4-D0A8-4BDE-A528-05EF5C4A29A6}" type="pres">
      <dgm:prSet presAssocID="{99B194AC-1B5E-451D-91C5-DC9BBFBDAC8A}" presName="childText" presStyleLbl="conFgAcc1" presStyleIdx="0" presStyleCnt="9">
        <dgm:presLayoutVars>
          <dgm:bulletEnabled val="1"/>
        </dgm:presLayoutVars>
      </dgm:prSet>
      <dgm:spPr/>
    </dgm:pt>
    <dgm:pt modelId="{065CF35C-90AD-4DA2-86B0-D1A74A17CEB3}" type="pres">
      <dgm:prSet presAssocID="{4589D0AC-F02A-44E3-B330-8705526A5D29}" presName="spaceBetweenRectangles" presStyleCnt="0"/>
      <dgm:spPr/>
    </dgm:pt>
    <dgm:pt modelId="{A9646749-E637-46CA-AD93-ECD954F7B859}" type="pres">
      <dgm:prSet presAssocID="{D9D95C53-B717-4A38-9AD9-31F37224484B}" presName="parentLin" presStyleCnt="0"/>
      <dgm:spPr/>
    </dgm:pt>
    <dgm:pt modelId="{FF227186-C018-4796-A5FF-EC827FD2D8DC}" type="pres">
      <dgm:prSet presAssocID="{D9D95C53-B717-4A38-9AD9-31F37224484B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B9E84FD-0522-4AC4-BAF4-BAD38B9C0F2B}" type="pres">
      <dgm:prSet presAssocID="{D9D95C53-B717-4A38-9AD9-31F37224484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0B84B-476C-4836-9C7B-8352D33F2C1C}" type="pres">
      <dgm:prSet presAssocID="{D9D95C53-B717-4A38-9AD9-31F37224484B}" presName="negativeSpace" presStyleCnt="0"/>
      <dgm:spPr/>
    </dgm:pt>
    <dgm:pt modelId="{26186A88-E63D-4F1F-88AA-0897F379732B}" type="pres">
      <dgm:prSet presAssocID="{D9D95C53-B717-4A38-9AD9-31F37224484B}" presName="childText" presStyleLbl="conFgAcc1" presStyleIdx="1" presStyleCnt="9">
        <dgm:presLayoutVars>
          <dgm:bulletEnabled val="1"/>
        </dgm:presLayoutVars>
      </dgm:prSet>
      <dgm:spPr/>
    </dgm:pt>
    <dgm:pt modelId="{180B9005-8319-4D44-9EDE-1EEECD9ACAE5}" type="pres">
      <dgm:prSet presAssocID="{7DC2E661-3046-417C-A0A8-1BB7211B4DD5}" presName="spaceBetweenRectangles" presStyleCnt="0"/>
      <dgm:spPr/>
    </dgm:pt>
    <dgm:pt modelId="{0B42B84C-5804-418B-8435-FAF640C5F024}" type="pres">
      <dgm:prSet presAssocID="{E37823CA-0A02-4C3F-921E-1B96B1DC0EA2}" presName="parentLin" presStyleCnt="0"/>
      <dgm:spPr/>
    </dgm:pt>
    <dgm:pt modelId="{741FC8ED-7845-4E2A-9443-DA5140F54590}" type="pres">
      <dgm:prSet presAssocID="{E37823CA-0A02-4C3F-921E-1B96B1DC0EA2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4E02E484-723D-43C0-AF0C-2993F1499B39}" type="pres">
      <dgm:prSet presAssocID="{E37823CA-0A02-4C3F-921E-1B96B1DC0EA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5F65E-B54A-4C8F-A495-7124B72BABF7}" type="pres">
      <dgm:prSet presAssocID="{E37823CA-0A02-4C3F-921E-1B96B1DC0EA2}" presName="negativeSpace" presStyleCnt="0"/>
      <dgm:spPr/>
    </dgm:pt>
    <dgm:pt modelId="{034BFB40-63F2-4E1A-9434-B931F26D42DF}" type="pres">
      <dgm:prSet presAssocID="{E37823CA-0A02-4C3F-921E-1B96B1DC0EA2}" presName="childText" presStyleLbl="conFgAcc1" presStyleIdx="2" presStyleCnt="9">
        <dgm:presLayoutVars>
          <dgm:bulletEnabled val="1"/>
        </dgm:presLayoutVars>
      </dgm:prSet>
      <dgm:spPr/>
    </dgm:pt>
    <dgm:pt modelId="{82984645-DC2F-4B78-A897-5F7307D23E53}" type="pres">
      <dgm:prSet presAssocID="{E3CFCE98-8D6E-4098-8176-7CF4083CE109}" presName="spaceBetweenRectangles" presStyleCnt="0"/>
      <dgm:spPr/>
    </dgm:pt>
    <dgm:pt modelId="{035834D6-F155-4FB7-B1B0-6742583EBBFC}" type="pres">
      <dgm:prSet presAssocID="{00D12965-A02E-4C3F-87F2-8354066D6179}" presName="parentLin" presStyleCnt="0"/>
      <dgm:spPr/>
    </dgm:pt>
    <dgm:pt modelId="{3276D64F-0B21-42C3-A631-C42E60E34FE2}" type="pres">
      <dgm:prSet presAssocID="{00D12965-A02E-4C3F-87F2-8354066D6179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34C50CCF-73FB-4979-AF37-36EE32DF277D}" type="pres">
      <dgm:prSet presAssocID="{00D12965-A02E-4C3F-87F2-8354066D617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E840F-9365-4B3E-B31E-1FA3F28E1544}" type="pres">
      <dgm:prSet presAssocID="{00D12965-A02E-4C3F-87F2-8354066D6179}" presName="negativeSpace" presStyleCnt="0"/>
      <dgm:spPr/>
    </dgm:pt>
    <dgm:pt modelId="{F5C33621-8959-405F-AE52-48861A96CB41}" type="pres">
      <dgm:prSet presAssocID="{00D12965-A02E-4C3F-87F2-8354066D6179}" presName="childText" presStyleLbl="conFgAcc1" presStyleIdx="3" presStyleCnt="9">
        <dgm:presLayoutVars>
          <dgm:bulletEnabled val="1"/>
        </dgm:presLayoutVars>
      </dgm:prSet>
      <dgm:spPr/>
    </dgm:pt>
    <dgm:pt modelId="{2D5BEC2B-DF9B-4FFE-9E95-9C35D6F25421}" type="pres">
      <dgm:prSet presAssocID="{82229F01-21F0-4758-8091-321926386204}" presName="spaceBetweenRectangles" presStyleCnt="0"/>
      <dgm:spPr/>
    </dgm:pt>
    <dgm:pt modelId="{72C07DBB-346B-4220-B217-020516EB0103}" type="pres">
      <dgm:prSet presAssocID="{D7A44420-813D-4615-8E65-70B088D6EC03}" presName="parentLin" presStyleCnt="0"/>
      <dgm:spPr/>
    </dgm:pt>
    <dgm:pt modelId="{E9DF58F1-E9DF-4549-89D0-0CB7AF3996C3}" type="pres">
      <dgm:prSet presAssocID="{D7A44420-813D-4615-8E65-70B088D6EC03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784382E9-B12C-430C-B2CD-337F62CA12F7}" type="pres">
      <dgm:prSet presAssocID="{D7A44420-813D-4615-8E65-70B088D6EC0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85DF4-53B0-47C4-B94A-C258F2577DDF}" type="pres">
      <dgm:prSet presAssocID="{D7A44420-813D-4615-8E65-70B088D6EC03}" presName="negativeSpace" presStyleCnt="0"/>
      <dgm:spPr/>
    </dgm:pt>
    <dgm:pt modelId="{03E950D6-3D64-421B-A6EC-2E464ED8D7C5}" type="pres">
      <dgm:prSet presAssocID="{D7A44420-813D-4615-8E65-70B088D6EC03}" presName="childText" presStyleLbl="conFgAcc1" presStyleIdx="4" presStyleCnt="9">
        <dgm:presLayoutVars>
          <dgm:bulletEnabled val="1"/>
        </dgm:presLayoutVars>
      </dgm:prSet>
      <dgm:spPr/>
    </dgm:pt>
    <dgm:pt modelId="{4225DFCA-2201-4BE3-BB23-F72BA99E04D9}" type="pres">
      <dgm:prSet presAssocID="{84CAE4C0-6709-47F0-8D63-052FC5FB7BC6}" presName="spaceBetweenRectangles" presStyleCnt="0"/>
      <dgm:spPr/>
    </dgm:pt>
    <dgm:pt modelId="{3021164E-37A6-416F-8439-7DD5F6F26567}" type="pres">
      <dgm:prSet presAssocID="{1301480D-434D-43E0-B358-91A04FC4BB7C}" presName="parentLin" presStyleCnt="0"/>
      <dgm:spPr/>
    </dgm:pt>
    <dgm:pt modelId="{95A95D89-88EE-4EC1-BDCA-59CB0E0AE573}" type="pres">
      <dgm:prSet presAssocID="{1301480D-434D-43E0-B358-91A04FC4BB7C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563DC5CB-6B8F-4F95-A973-649D178F58D8}" type="pres">
      <dgm:prSet presAssocID="{1301480D-434D-43E0-B358-91A04FC4BB7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9A49A-B27D-4FB3-9496-DC4ED12DDF9E}" type="pres">
      <dgm:prSet presAssocID="{1301480D-434D-43E0-B358-91A04FC4BB7C}" presName="negativeSpace" presStyleCnt="0"/>
      <dgm:spPr/>
    </dgm:pt>
    <dgm:pt modelId="{1A22A63A-3AE3-4D6C-9281-785F4E744C8A}" type="pres">
      <dgm:prSet presAssocID="{1301480D-434D-43E0-B358-91A04FC4BB7C}" presName="childText" presStyleLbl="conFgAcc1" presStyleIdx="5" presStyleCnt="9">
        <dgm:presLayoutVars>
          <dgm:bulletEnabled val="1"/>
        </dgm:presLayoutVars>
      </dgm:prSet>
      <dgm:spPr/>
    </dgm:pt>
    <dgm:pt modelId="{E2B939BB-2DD0-4DCA-B240-256B69C20911}" type="pres">
      <dgm:prSet presAssocID="{5F712EDF-1E0F-431F-B1FB-F7FC0729DFB9}" presName="spaceBetweenRectangles" presStyleCnt="0"/>
      <dgm:spPr/>
    </dgm:pt>
    <dgm:pt modelId="{F92F9343-8C07-4630-9B21-B0A16C762EC7}" type="pres">
      <dgm:prSet presAssocID="{14891904-D83E-4748-B368-06D506A3AC11}" presName="parentLin" presStyleCnt="0"/>
      <dgm:spPr/>
    </dgm:pt>
    <dgm:pt modelId="{1B3B8D3E-CC7E-4877-8F8C-62F34FE1186C}" type="pres">
      <dgm:prSet presAssocID="{14891904-D83E-4748-B368-06D506A3AC11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24F19BB3-45BA-454D-B4A2-81B244EB91F3}" type="pres">
      <dgm:prSet presAssocID="{14891904-D83E-4748-B368-06D506A3AC1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F6A0D-8745-4449-9334-0CDC3881F961}" type="pres">
      <dgm:prSet presAssocID="{14891904-D83E-4748-B368-06D506A3AC11}" presName="negativeSpace" presStyleCnt="0"/>
      <dgm:spPr/>
    </dgm:pt>
    <dgm:pt modelId="{6A5DF813-F3F1-4F0C-AB17-A49AC76791CC}" type="pres">
      <dgm:prSet presAssocID="{14891904-D83E-4748-B368-06D506A3AC11}" presName="childText" presStyleLbl="conFgAcc1" presStyleIdx="6" presStyleCnt="9">
        <dgm:presLayoutVars>
          <dgm:bulletEnabled val="1"/>
        </dgm:presLayoutVars>
      </dgm:prSet>
      <dgm:spPr/>
    </dgm:pt>
    <dgm:pt modelId="{31D25C65-BA6C-42DA-836C-C6AB3BC014F1}" type="pres">
      <dgm:prSet presAssocID="{F4B53261-A7B8-4C09-8821-98E66697FC34}" presName="spaceBetweenRectangles" presStyleCnt="0"/>
      <dgm:spPr/>
    </dgm:pt>
    <dgm:pt modelId="{853F48E1-B875-4AEB-AB85-AB1461C583C4}" type="pres">
      <dgm:prSet presAssocID="{1957AC46-DB11-4607-B246-57313F873EDC}" presName="parentLin" presStyleCnt="0"/>
      <dgm:spPr/>
    </dgm:pt>
    <dgm:pt modelId="{537EC63F-053F-4904-8F08-8729F267417D}" type="pres">
      <dgm:prSet presAssocID="{1957AC46-DB11-4607-B246-57313F873EDC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F58B990B-F3F4-452B-82BB-87A3C8DFD4AF}" type="pres">
      <dgm:prSet presAssocID="{1957AC46-DB11-4607-B246-57313F873ED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13782-2E4A-4FCB-A9F7-49B9E19B92B7}" type="pres">
      <dgm:prSet presAssocID="{1957AC46-DB11-4607-B246-57313F873EDC}" presName="negativeSpace" presStyleCnt="0"/>
      <dgm:spPr/>
    </dgm:pt>
    <dgm:pt modelId="{C7D59A02-2E6E-4002-960C-3FF56A5BC875}" type="pres">
      <dgm:prSet presAssocID="{1957AC46-DB11-4607-B246-57313F873EDC}" presName="childText" presStyleLbl="conFgAcc1" presStyleIdx="7" presStyleCnt="9">
        <dgm:presLayoutVars>
          <dgm:bulletEnabled val="1"/>
        </dgm:presLayoutVars>
      </dgm:prSet>
      <dgm:spPr/>
    </dgm:pt>
    <dgm:pt modelId="{D2BD454B-9A73-4D0D-B0F2-151573AE8E3E}" type="pres">
      <dgm:prSet presAssocID="{29C15A2F-7C91-459C-9C97-0820B7B7B86B}" presName="spaceBetweenRectangles" presStyleCnt="0"/>
      <dgm:spPr/>
    </dgm:pt>
    <dgm:pt modelId="{3EF0CA7B-9407-4083-AE41-691C098D4585}" type="pres">
      <dgm:prSet presAssocID="{E80D47E3-6CCD-4C43-A01F-5C7C31CB0166}" presName="parentLin" presStyleCnt="0"/>
      <dgm:spPr/>
    </dgm:pt>
    <dgm:pt modelId="{BD6E5D83-AA6B-4F69-9932-2C0B5027B2CB}" type="pres">
      <dgm:prSet presAssocID="{E80D47E3-6CCD-4C43-A01F-5C7C31CB0166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2B60FC2E-D30D-4002-A911-C3907DCBE623}" type="pres">
      <dgm:prSet presAssocID="{E80D47E3-6CCD-4C43-A01F-5C7C31CB0166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0D377-8163-46A2-A55D-FD0110C7176A}" type="pres">
      <dgm:prSet presAssocID="{E80D47E3-6CCD-4C43-A01F-5C7C31CB0166}" presName="negativeSpace" presStyleCnt="0"/>
      <dgm:spPr/>
    </dgm:pt>
    <dgm:pt modelId="{94CCFFA9-D58E-47D4-8F55-48A7C038CD46}" type="pres">
      <dgm:prSet presAssocID="{E80D47E3-6CCD-4C43-A01F-5C7C31CB0166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1971B31-65A2-482D-921D-3DCC2D342626}" type="presOf" srcId="{1957AC46-DB11-4607-B246-57313F873EDC}" destId="{F58B990B-F3F4-452B-82BB-87A3C8DFD4AF}" srcOrd="1" destOrd="0" presId="urn:microsoft.com/office/officeart/2005/8/layout/list1"/>
    <dgm:cxn modelId="{9C36B4DA-9590-4A0A-9D11-009FFA682E36}" type="presOf" srcId="{D7A44420-813D-4615-8E65-70B088D6EC03}" destId="{784382E9-B12C-430C-B2CD-337F62CA12F7}" srcOrd="1" destOrd="0" presId="urn:microsoft.com/office/officeart/2005/8/layout/list1"/>
    <dgm:cxn modelId="{0E373EF6-81AA-4364-9F8C-F60F0B7131CF}" type="presOf" srcId="{E80D47E3-6CCD-4C43-A01F-5C7C31CB0166}" destId="{BD6E5D83-AA6B-4F69-9932-2C0B5027B2CB}" srcOrd="0" destOrd="0" presId="urn:microsoft.com/office/officeart/2005/8/layout/list1"/>
    <dgm:cxn modelId="{60834C12-5D60-42C9-AE71-814D44B00507}" srcId="{CE4F6DE6-189A-42CB-8A94-3B9CA90CF84F}" destId="{D9D95C53-B717-4A38-9AD9-31F37224484B}" srcOrd="1" destOrd="0" parTransId="{11BE6CAD-F09F-4AAD-B6E7-0895C940B893}" sibTransId="{7DC2E661-3046-417C-A0A8-1BB7211B4DD5}"/>
    <dgm:cxn modelId="{3FBE868C-3433-43CC-AB68-E4E81BB0AD04}" srcId="{CE4F6DE6-189A-42CB-8A94-3B9CA90CF84F}" destId="{1957AC46-DB11-4607-B246-57313F873EDC}" srcOrd="7" destOrd="0" parTransId="{823564ED-25AA-46DA-A1F1-41DCECECC36F}" sibTransId="{29C15A2F-7C91-459C-9C97-0820B7B7B86B}"/>
    <dgm:cxn modelId="{38F484BC-6FCC-41F7-84E4-D7A7681641C1}" type="presOf" srcId="{1957AC46-DB11-4607-B246-57313F873EDC}" destId="{537EC63F-053F-4904-8F08-8729F267417D}" srcOrd="0" destOrd="0" presId="urn:microsoft.com/office/officeart/2005/8/layout/list1"/>
    <dgm:cxn modelId="{AA193D17-C423-4A22-860A-3C45C92CCAD0}" srcId="{CE4F6DE6-189A-42CB-8A94-3B9CA90CF84F}" destId="{D7A44420-813D-4615-8E65-70B088D6EC03}" srcOrd="4" destOrd="0" parTransId="{A4428668-80C8-4FCA-90BA-CE8821C1E9BB}" sibTransId="{84CAE4C0-6709-47F0-8D63-052FC5FB7BC6}"/>
    <dgm:cxn modelId="{B8CEB027-944C-48C1-8C78-8377757CEF57}" type="presOf" srcId="{D9D95C53-B717-4A38-9AD9-31F37224484B}" destId="{4B9E84FD-0522-4AC4-BAF4-BAD38B9C0F2B}" srcOrd="1" destOrd="0" presId="urn:microsoft.com/office/officeart/2005/8/layout/list1"/>
    <dgm:cxn modelId="{F3DB0FD4-80B1-4BD9-A752-BDA18C12BBEC}" srcId="{CE4F6DE6-189A-42CB-8A94-3B9CA90CF84F}" destId="{E80D47E3-6CCD-4C43-A01F-5C7C31CB0166}" srcOrd="8" destOrd="0" parTransId="{215A2552-8F65-49C8-81CE-8A3DB14A0C92}" sibTransId="{AE9E7222-E450-4A1C-8650-F02DB4492302}"/>
    <dgm:cxn modelId="{C24D8EFC-A270-4D95-B2B3-692FCD176036}" srcId="{CE4F6DE6-189A-42CB-8A94-3B9CA90CF84F}" destId="{1301480D-434D-43E0-B358-91A04FC4BB7C}" srcOrd="5" destOrd="0" parTransId="{C856A0A7-F2A9-4509-A558-086B3B86F9DF}" sibTransId="{5F712EDF-1E0F-431F-B1FB-F7FC0729DFB9}"/>
    <dgm:cxn modelId="{9678B017-E329-49C9-B2FD-A8D0677955B6}" type="presOf" srcId="{14891904-D83E-4748-B368-06D506A3AC11}" destId="{1B3B8D3E-CC7E-4877-8F8C-62F34FE1186C}" srcOrd="0" destOrd="0" presId="urn:microsoft.com/office/officeart/2005/8/layout/list1"/>
    <dgm:cxn modelId="{86C5B7B0-BB4C-4E71-93DB-374D86F011E0}" type="presOf" srcId="{E37823CA-0A02-4C3F-921E-1B96B1DC0EA2}" destId="{4E02E484-723D-43C0-AF0C-2993F1499B39}" srcOrd="1" destOrd="0" presId="urn:microsoft.com/office/officeart/2005/8/layout/list1"/>
    <dgm:cxn modelId="{4AC171BD-876F-4804-8612-B53E5C6CAF40}" type="presOf" srcId="{99B194AC-1B5E-451D-91C5-DC9BBFBDAC8A}" destId="{D8BEB019-3737-4DF9-A924-19830C761246}" srcOrd="1" destOrd="0" presId="urn:microsoft.com/office/officeart/2005/8/layout/list1"/>
    <dgm:cxn modelId="{BA0FDA6F-C6BC-45AB-9A9F-B9AF008A7C9F}" type="presOf" srcId="{E80D47E3-6CCD-4C43-A01F-5C7C31CB0166}" destId="{2B60FC2E-D30D-4002-A911-C3907DCBE623}" srcOrd="1" destOrd="0" presId="urn:microsoft.com/office/officeart/2005/8/layout/list1"/>
    <dgm:cxn modelId="{0794DAD9-4B2B-4AA9-B290-A7FCAC8E948B}" type="presOf" srcId="{99B194AC-1B5E-451D-91C5-DC9BBFBDAC8A}" destId="{F70DE69E-7BE5-4601-8F55-AD3A5A57127B}" srcOrd="0" destOrd="0" presId="urn:microsoft.com/office/officeart/2005/8/layout/list1"/>
    <dgm:cxn modelId="{FEF5F7D0-324F-4970-B759-DC005649D6A9}" srcId="{CE4F6DE6-189A-42CB-8A94-3B9CA90CF84F}" destId="{14891904-D83E-4748-B368-06D506A3AC11}" srcOrd="6" destOrd="0" parTransId="{2086007E-2C5D-47FB-A101-C0F868FE289E}" sibTransId="{F4B53261-A7B8-4C09-8821-98E66697FC34}"/>
    <dgm:cxn modelId="{07A019D2-52C8-4ADC-8F8F-18FC3CAC8823}" type="presOf" srcId="{E37823CA-0A02-4C3F-921E-1B96B1DC0EA2}" destId="{741FC8ED-7845-4E2A-9443-DA5140F54590}" srcOrd="0" destOrd="0" presId="urn:microsoft.com/office/officeart/2005/8/layout/list1"/>
    <dgm:cxn modelId="{E7172ABE-154D-49AA-AFE9-1A4CDFC6F8DC}" type="presOf" srcId="{1301480D-434D-43E0-B358-91A04FC4BB7C}" destId="{95A95D89-88EE-4EC1-BDCA-59CB0E0AE573}" srcOrd="0" destOrd="0" presId="urn:microsoft.com/office/officeart/2005/8/layout/list1"/>
    <dgm:cxn modelId="{829218B1-343D-40F8-9A5F-5236AAC9E7A0}" type="presOf" srcId="{D9D95C53-B717-4A38-9AD9-31F37224484B}" destId="{FF227186-C018-4796-A5FF-EC827FD2D8DC}" srcOrd="0" destOrd="0" presId="urn:microsoft.com/office/officeart/2005/8/layout/list1"/>
    <dgm:cxn modelId="{B2692CE3-EF6D-4410-A23A-409DB01C5053}" type="presOf" srcId="{00D12965-A02E-4C3F-87F2-8354066D6179}" destId="{34C50CCF-73FB-4979-AF37-36EE32DF277D}" srcOrd="1" destOrd="0" presId="urn:microsoft.com/office/officeart/2005/8/layout/list1"/>
    <dgm:cxn modelId="{BFD0B7E9-57C0-41E1-8197-BC92CCDC91E0}" type="presOf" srcId="{CE4F6DE6-189A-42CB-8A94-3B9CA90CF84F}" destId="{1E7B4CE8-FA85-4A75-A4F4-8E6591C944BF}" srcOrd="0" destOrd="0" presId="urn:microsoft.com/office/officeart/2005/8/layout/list1"/>
    <dgm:cxn modelId="{CAEB6A5C-A2B4-4D23-88AE-335303D160D6}" srcId="{CE4F6DE6-189A-42CB-8A94-3B9CA90CF84F}" destId="{E37823CA-0A02-4C3F-921E-1B96B1DC0EA2}" srcOrd="2" destOrd="0" parTransId="{7AA387E5-9165-4CE3-9D6F-77CE58F9EB9D}" sibTransId="{E3CFCE98-8D6E-4098-8176-7CF4083CE109}"/>
    <dgm:cxn modelId="{47CC325E-5C67-4B88-A6DF-748CECE4B8F7}" srcId="{CE4F6DE6-189A-42CB-8A94-3B9CA90CF84F}" destId="{00D12965-A02E-4C3F-87F2-8354066D6179}" srcOrd="3" destOrd="0" parTransId="{C92A9995-9A92-410D-A14A-B2FC0604115A}" sibTransId="{82229F01-21F0-4758-8091-321926386204}"/>
    <dgm:cxn modelId="{303BAB8E-35E2-4B4F-989C-6C4CFF8C2B77}" type="presOf" srcId="{00D12965-A02E-4C3F-87F2-8354066D6179}" destId="{3276D64F-0B21-42C3-A631-C42E60E34FE2}" srcOrd="0" destOrd="0" presId="urn:microsoft.com/office/officeart/2005/8/layout/list1"/>
    <dgm:cxn modelId="{DC489C80-88AC-40EB-99D7-4D602B0832DE}" type="presOf" srcId="{D7A44420-813D-4615-8E65-70B088D6EC03}" destId="{E9DF58F1-E9DF-4549-89D0-0CB7AF3996C3}" srcOrd="0" destOrd="0" presId="urn:microsoft.com/office/officeart/2005/8/layout/list1"/>
    <dgm:cxn modelId="{55475BBE-881D-4723-B6D8-31A27550D66A}" srcId="{CE4F6DE6-189A-42CB-8A94-3B9CA90CF84F}" destId="{99B194AC-1B5E-451D-91C5-DC9BBFBDAC8A}" srcOrd="0" destOrd="0" parTransId="{38180D62-B96C-4C91-9353-7DDFFB06B021}" sibTransId="{4589D0AC-F02A-44E3-B330-8705526A5D29}"/>
    <dgm:cxn modelId="{DD301D93-2134-42FD-B0D1-B6C446A26381}" type="presOf" srcId="{1301480D-434D-43E0-B358-91A04FC4BB7C}" destId="{563DC5CB-6B8F-4F95-A973-649D178F58D8}" srcOrd="1" destOrd="0" presId="urn:microsoft.com/office/officeart/2005/8/layout/list1"/>
    <dgm:cxn modelId="{3D7BCB2D-7170-4F08-98DC-59F9159F973F}" type="presOf" srcId="{14891904-D83E-4748-B368-06D506A3AC11}" destId="{24F19BB3-45BA-454D-B4A2-81B244EB91F3}" srcOrd="1" destOrd="0" presId="urn:microsoft.com/office/officeart/2005/8/layout/list1"/>
    <dgm:cxn modelId="{B18D858F-CE07-440E-AFB4-DBC94E7F7564}" type="presParOf" srcId="{1E7B4CE8-FA85-4A75-A4F4-8E6591C944BF}" destId="{A23371CF-B31B-44E9-9809-447A33B658EE}" srcOrd="0" destOrd="0" presId="urn:microsoft.com/office/officeart/2005/8/layout/list1"/>
    <dgm:cxn modelId="{8B32D3EF-8459-4614-8248-EBC34AC7253D}" type="presParOf" srcId="{A23371CF-B31B-44E9-9809-447A33B658EE}" destId="{F70DE69E-7BE5-4601-8F55-AD3A5A57127B}" srcOrd="0" destOrd="0" presId="urn:microsoft.com/office/officeart/2005/8/layout/list1"/>
    <dgm:cxn modelId="{FDBC2BA8-5542-4BA0-9561-F4ABA78C2C6D}" type="presParOf" srcId="{A23371CF-B31B-44E9-9809-447A33B658EE}" destId="{D8BEB019-3737-4DF9-A924-19830C761246}" srcOrd="1" destOrd="0" presId="urn:microsoft.com/office/officeart/2005/8/layout/list1"/>
    <dgm:cxn modelId="{0FC45D8F-4426-47B4-BBF5-D5DEE68D8F2A}" type="presParOf" srcId="{1E7B4CE8-FA85-4A75-A4F4-8E6591C944BF}" destId="{FACAB85D-2FB5-4587-82F3-1B7C9E702B3B}" srcOrd="1" destOrd="0" presId="urn:microsoft.com/office/officeart/2005/8/layout/list1"/>
    <dgm:cxn modelId="{D5C4BC99-C4C8-499E-AB4A-35804FD8AC8F}" type="presParOf" srcId="{1E7B4CE8-FA85-4A75-A4F4-8E6591C944BF}" destId="{5E851FC4-D0A8-4BDE-A528-05EF5C4A29A6}" srcOrd="2" destOrd="0" presId="urn:microsoft.com/office/officeart/2005/8/layout/list1"/>
    <dgm:cxn modelId="{40234E58-6AC9-4C6D-B648-D15DC23AD929}" type="presParOf" srcId="{1E7B4CE8-FA85-4A75-A4F4-8E6591C944BF}" destId="{065CF35C-90AD-4DA2-86B0-D1A74A17CEB3}" srcOrd="3" destOrd="0" presId="urn:microsoft.com/office/officeart/2005/8/layout/list1"/>
    <dgm:cxn modelId="{5C70155F-D1EB-4015-8568-A8BB13AFD32A}" type="presParOf" srcId="{1E7B4CE8-FA85-4A75-A4F4-8E6591C944BF}" destId="{A9646749-E637-46CA-AD93-ECD954F7B859}" srcOrd="4" destOrd="0" presId="urn:microsoft.com/office/officeart/2005/8/layout/list1"/>
    <dgm:cxn modelId="{380DEEBE-A806-4448-83BF-62360E37BC80}" type="presParOf" srcId="{A9646749-E637-46CA-AD93-ECD954F7B859}" destId="{FF227186-C018-4796-A5FF-EC827FD2D8DC}" srcOrd="0" destOrd="0" presId="urn:microsoft.com/office/officeart/2005/8/layout/list1"/>
    <dgm:cxn modelId="{C1F456E7-4173-4176-A544-B34AD350232F}" type="presParOf" srcId="{A9646749-E637-46CA-AD93-ECD954F7B859}" destId="{4B9E84FD-0522-4AC4-BAF4-BAD38B9C0F2B}" srcOrd="1" destOrd="0" presId="urn:microsoft.com/office/officeart/2005/8/layout/list1"/>
    <dgm:cxn modelId="{CA6B1F00-2FF0-4C24-BFF2-D6B3DA6C85BB}" type="presParOf" srcId="{1E7B4CE8-FA85-4A75-A4F4-8E6591C944BF}" destId="{ADB0B84B-476C-4836-9C7B-8352D33F2C1C}" srcOrd="5" destOrd="0" presId="urn:microsoft.com/office/officeart/2005/8/layout/list1"/>
    <dgm:cxn modelId="{9555FE55-BC45-492D-A0A7-50449940C462}" type="presParOf" srcId="{1E7B4CE8-FA85-4A75-A4F4-8E6591C944BF}" destId="{26186A88-E63D-4F1F-88AA-0897F379732B}" srcOrd="6" destOrd="0" presId="urn:microsoft.com/office/officeart/2005/8/layout/list1"/>
    <dgm:cxn modelId="{66DE8371-1B71-43EC-B64E-66E7752E7113}" type="presParOf" srcId="{1E7B4CE8-FA85-4A75-A4F4-8E6591C944BF}" destId="{180B9005-8319-4D44-9EDE-1EEECD9ACAE5}" srcOrd="7" destOrd="0" presId="urn:microsoft.com/office/officeart/2005/8/layout/list1"/>
    <dgm:cxn modelId="{6122C21C-36A8-46E7-BC9B-67C24E507B57}" type="presParOf" srcId="{1E7B4CE8-FA85-4A75-A4F4-8E6591C944BF}" destId="{0B42B84C-5804-418B-8435-FAF640C5F024}" srcOrd="8" destOrd="0" presId="urn:microsoft.com/office/officeart/2005/8/layout/list1"/>
    <dgm:cxn modelId="{C4F1CC49-8AF1-4744-9758-88685D4127F2}" type="presParOf" srcId="{0B42B84C-5804-418B-8435-FAF640C5F024}" destId="{741FC8ED-7845-4E2A-9443-DA5140F54590}" srcOrd="0" destOrd="0" presId="urn:microsoft.com/office/officeart/2005/8/layout/list1"/>
    <dgm:cxn modelId="{98AAB885-9F02-4EBC-8FBF-9CD11DFE1177}" type="presParOf" srcId="{0B42B84C-5804-418B-8435-FAF640C5F024}" destId="{4E02E484-723D-43C0-AF0C-2993F1499B39}" srcOrd="1" destOrd="0" presId="urn:microsoft.com/office/officeart/2005/8/layout/list1"/>
    <dgm:cxn modelId="{96EA5411-8D73-41D2-9475-8446D2BC1207}" type="presParOf" srcId="{1E7B4CE8-FA85-4A75-A4F4-8E6591C944BF}" destId="{6AC5F65E-B54A-4C8F-A495-7124B72BABF7}" srcOrd="9" destOrd="0" presId="urn:microsoft.com/office/officeart/2005/8/layout/list1"/>
    <dgm:cxn modelId="{CE377F82-A598-4A64-982E-0224CFC46B53}" type="presParOf" srcId="{1E7B4CE8-FA85-4A75-A4F4-8E6591C944BF}" destId="{034BFB40-63F2-4E1A-9434-B931F26D42DF}" srcOrd="10" destOrd="0" presId="urn:microsoft.com/office/officeart/2005/8/layout/list1"/>
    <dgm:cxn modelId="{DB61636A-8DBE-43B9-942A-3A9D9BAECE6D}" type="presParOf" srcId="{1E7B4CE8-FA85-4A75-A4F4-8E6591C944BF}" destId="{82984645-DC2F-4B78-A897-5F7307D23E53}" srcOrd="11" destOrd="0" presId="urn:microsoft.com/office/officeart/2005/8/layout/list1"/>
    <dgm:cxn modelId="{6531559E-6B42-4C46-8221-2E2DAB7D81BB}" type="presParOf" srcId="{1E7B4CE8-FA85-4A75-A4F4-8E6591C944BF}" destId="{035834D6-F155-4FB7-B1B0-6742583EBBFC}" srcOrd="12" destOrd="0" presId="urn:microsoft.com/office/officeart/2005/8/layout/list1"/>
    <dgm:cxn modelId="{F73790FB-15C4-4719-B0B7-D1A6628C24AD}" type="presParOf" srcId="{035834D6-F155-4FB7-B1B0-6742583EBBFC}" destId="{3276D64F-0B21-42C3-A631-C42E60E34FE2}" srcOrd="0" destOrd="0" presId="urn:microsoft.com/office/officeart/2005/8/layout/list1"/>
    <dgm:cxn modelId="{2ECDB7F2-69B2-49B0-9871-A2D54D7C5B3F}" type="presParOf" srcId="{035834D6-F155-4FB7-B1B0-6742583EBBFC}" destId="{34C50CCF-73FB-4979-AF37-36EE32DF277D}" srcOrd="1" destOrd="0" presId="urn:microsoft.com/office/officeart/2005/8/layout/list1"/>
    <dgm:cxn modelId="{EC884758-62ED-43DD-A93A-EEEAD84329E1}" type="presParOf" srcId="{1E7B4CE8-FA85-4A75-A4F4-8E6591C944BF}" destId="{450E840F-9365-4B3E-B31E-1FA3F28E1544}" srcOrd="13" destOrd="0" presId="urn:microsoft.com/office/officeart/2005/8/layout/list1"/>
    <dgm:cxn modelId="{A61ADE60-B275-4EBF-A640-55F09B8D205B}" type="presParOf" srcId="{1E7B4CE8-FA85-4A75-A4F4-8E6591C944BF}" destId="{F5C33621-8959-405F-AE52-48861A96CB41}" srcOrd="14" destOrd="0" presId="urn:microsoft.com/office/officeart/2005/8/layout/list1"/>
    <dgm:cxn modelId="{854FFACE-E76B-40B1-B5F2-B9B6E0084EB4}" type="presParOf" srcId="{1E7B4CE8-FA85-4A75-A4F4-8E6591C944BF}" destId="{2D5BEC2B-DF9B-4FFE-9E95-9C35D6F25421}" srcOrd="15" destOrd="0" presId="urn:microsoft.com/office/officeart/2005/8/layout/list1"/>
    <dgm:cxn modelId="{8EBC4D7B-8554-4990-A7BE-BA4291FA007E}" type="presParOf" srcId="{1E7B4CE8-FA85-4A75-A4F4-8E6591C944BF}" destId="{72C07DBB-346B-4220-B217-020516EB0103}" srcOrd="16" destOrd="0" presId="urn:microsoft.com/office/officeart/2005/8/layout/list1"/>
    <dgm:cxn modelId="{6532FE6C-21F1-4867-B43D-0DB4B8DCB2C3}" type="presParOf" srcId="{72C07DBB-346B-4220-B217-020516EB0103}" destId="{E9DF58F1-E9DF-4549-89D0-0CB7AF3996C3}" srcOrd="0" destOrd="0" presId="urn:microsoft.com/office/officeart/2005/8/layout/list1"/>
    <dgm:cxn modelId="{B1C454D9-15B9-4632-8E96-CDC05F4B7A7B}" type="presParOf" srcId="{72C07DBB-346B-4220-B217-020516EB0103}" destId="{784382E9-B12C-430C-B2CD-337F62CA12F7}" srcOrd="1" destOrd="0" presId="urn:microsoft.com/office/officeart/2005/8/layout/list1"/>
    <dgm:cxn modelId="{FF9E62C3-40C5-4B22-B765-AEA982C7A6A2}" type="presParOf" srcId="{1E7B4CE8-FA85-4A75-A4F4-8E6591C944BF}" destId="{F8385DF4-53B0-47C4-B94A-C258F2577DDF}" srcOrd="17" destOrd="0" presId="urn:microsoft.com/office/officeart/2005/8/layout/list1"/>
    <dgm:cxn modelId="{A4F74A5F-956D-40AE-BA3C-6405127A9798}" type="presParOf" srcId="{1E7B4CE8-FA85-4A75-A4F4-8E6591C944BF}" destId="{03E950D6-3D64-421B-A6EC-2E464ED8D7C5}" srcOrd="18" destOrd="0" presId="urn:microsoft.com/office/officeart/2005/8/layout/list1"/>
    <dgm:cxn modelId="{95672D52-FE3B-4FCC-A67F-F27FBD6901F8}" type="presParOf" srcId="{1E7B4CE8-FA85-4A75-A4F4-8E6591C944BF}" destId="{4225DFCA-2201-4BE3-BB23-F72BA99E04D9}" srcOrd="19" destOrd="0" presId="urn:microsoft.com/office/officeart/2005/8/layout/list1"/>
    <dgm:cxn modelId="{1823F4AB-646D-4B4C-8083-E728473CE79C}" type="presParOf" srcId="{1E7B4CE8-FA85-4A75-A4F4-8E6591C944BF}" destId="{3021164E-37A6-416F-8439-7DD5F6F26567}" srcOrd="20" destOrd="0" presId="urn:microsoft.com/office/officeart/2005/8/layout/list1"/>
    <dgm:cxn modelId="{29848C62-8BBC-401B-A74B-C9C446C15F40}" type="presParOf" srcId="{3021164E-37A6-416F-8439-7DD5F6F26567}" destId="{95A95D89-88EE-4EC1-BDCA-59CB0E0AE573}" srcOrd="0" destOrd="0" presId="urn:microsoft.com/office/officeart/2005/8/layout/list1"/>
    <dgm:cxn modelId="{A5AEEA3E-9208-4B49-9960-46CA5DA974E9}" type="presParOf" srcId="{3021164E-37A6-416F-8439-7DD5F6F26567}" destId="{563DC5CB-6B8F-4F95-A973-649D178F58D8}" srcOrd="1" destOrd="0" presId="urn:microsoft.com/office/officeart/2005/8/layout/list1"/>
    <dgm:cxn modelId="{E42102FA-36C5-49E4-8B6C-7F24E0C0D816}" type="presParOf" srcId="{1E7B4CE8-FA85-4A75-A4F4-8E6591C944BF}" destId="{6889A49A-B27D-4FB3-9496-DC4ED12DDF9E}" srcOrd="21" destOrd="0" presId="urn:microsoft.com/office/officeart/2005/8/layout/list1"/>
    <dgm:cxn modelId="{12672D8B-9649-49B7-92B4-63AC94CA22DD}" type="presParOf" srcId="{1E7B4CE8-FA85-4A75-A4F4-8E6591C944BF}" destId="{1A22A63A-3AE3-4D6C-9281-785F4E744C8A}" srcOrd="22" destOrd="0" presId="urn:microsoft.com/office/officeart/2005/8/layout/list1"/>
    <dgm:cxn modelId="{56C0424D-FC70-4AE6-A827-A86ED56C4F9D}" type="presParOf" srcId="{1E7B4CE8-FA85-4A75-A4F4-8E6591C944BF}" destId="{E2B939BB-2DD0-4DCA-B240-256B69C20911}" srcOrd="23" destOrd="0" presId="urn:microsoft.com/office/officeart/2005/8/layout/list1"/>
    <dgm:cxn modelId="{7900211C-0A57-40BF-B3CB-5B38F941B0BB}" type="presParOf" srcId="{1E7B4CE8-FA85-4A75-A4F4-8E6591C944BF}" destId="{F92F9343-8C07-4630-9B21-B0A16C762EC7}" srcOrd="24" destOrd="0" presId="urn:microsoft.com/office/officeart/2005/8/layout/list1"/>
    <dgm:cxn modelId="{6AD12B34-EC34-47FF-97FE-5D3323D7BDF8}" type="presParOf" srcId="{F92F9343-8C07-4630-9B21-B0A16C762EC7}" destId="{1B3B8D3E-CC7E-4877-8F8C-62F34FE1186C}" srcOrd="0" destOrd="0" presId="urn:microsoft.com/office/officeart/2005/8/layout/list1"/>
    <dgm:cxn modelId="{770F9B42-B783-4339-AFCC-DC79F5C00A54}" type="presParOf" srcId="{F92F9343-8C07-4630-9B21-B0A16C762EC7}" destId="{24F19BB3-45BA-454D-B4A2-81B244EB91F3}" srcOrd="1" destOrd="0" presId="urn:microsoft.com/office/officeart/2005/8/layout/list1"/>
    <dgm:cxn modelId="{A3031041-2B2C-44DB-BC4D-23C89E86174F}" type="presParOf" srcId="{1E7B4CE8-FA85-4A75-A4F4-8E6591C944BF}" destId="{B73F6A0D-8745-4449-9334-0CDC3881F961}" srcOrd="25" destOrd="0" presId="urn:microsoft.com/office/officeart/2005/8/layout/list1"/>
    <dgm:cxn modelId="{640427DC-FAD4-4F43-87D6-5F4C792C4802}" type="presParOf" srcId="{1E7B4CE8-FA85-4A75-A4F4-8E6591C944BF}" destId="{6A5DF813-F3F1-4F0C-AB17-A49AC76791CC}" srcOrd="26" destOrd="0" presId="urn:microsoft.com/office/officeart/2005/8/layout/list1"/>
    <dgm:cxn modelId="{76BD8D4B-11BE-4864-BB68-B7608698690D}" type="presParOf" srcId="{1E7B4CE8-FA85-4A75-A4F4-8E6591C944BF}" destId="{31D25C65-BA6C-42DA-836C-C6AB3BC014F1}" srcOrd="27" destOrd="0" presId="urn:microsoft.com/office/officeart/2005/8/layout/list1"/>
    <dgm:cxn modelId="{BE18AA68-C1C9-4654-8AEB-5AE7ABE3075D}" type="presParOf" srcId="{1E7B4CE8-FA85-4A75-A4F4-8E6591C944BF}" destId="{853F48E1-B875-4AEB-AB85-AB1461C583C4}" srcOrd="28" destOrd="0" presId="urn:microsoft.com/office/officeart/2005/8/layout/list1"/>
    <dgm:cxn modelId="{1D7DCB0D-F502-4017-963A-515D4F61B5F5}" type="presParOf" srcId="{853F48E1-B875-4AEB-AB85-AB1461C583C4}" destId="{537EC63F-053F-4904-8F08-8729F267417D}" srcOrd="0" destOrd="0" presId="urn:microsoft.com/office/officeart/2005/8/layout/list1"/>
    <dgm:cxn modelId="{FA52AD14-7E07-4AD8-9B38-E43CE5CE5954}" type="presParOf" srcId="{853F48E1-B875-4AEB-AB85-AB1461C583C4}" destId="{F58B990B-F3F4-452B-82BB-87A3C8DFD4AF}" srcOrd="1" destOrd="0" presId="urn:microsoft.com/office/officeart/2005/8/layout/list1"/>
    <dgm:cxn modelId="{470C0125-8281-4816-9234-4065430D79A5}" type="presParOf" srcId="{1E7B4CE8-FA85-4A75-A4F4-8E6591C944BF}" destId="{B3A13782-2E4A-4FCB-A9F7-49B9E19B92B7}" srcOrd="29" destOrd="0" presId="urn:microsoft.com/office/officeart/2005/8/layout/list1"/>
    <dgm:cxn modelId="{CF5129A0-6C38-43C2-89E6-34823CA4FD48}" type="presParOf" srcId="{1E7B4CE8-FA85-4A75-A4F4-8E6591C944BF}" destId="{C7D59A02-2E6E-4002-960C-3FF56A5BC875}" srcOrd="30" destOrd="0" presId="urn:microsoft.com/office/officeart/2005/8/layout/list1"/>
    <dgm:cxn modelId="{DF02267A-7B1A-4C90-B6A8-AC72435E7880}" type="presParOf" srcId="{1E7B4CE8-FA85-4A75-A4F4-8E6591C944BF}" destId="{D2BD454B-9A73-4D0D-B0F2-151573AE8E3E}" srcOrd="31" destOrd="0" presId="urn:microsoft.com/office/officeart/2005/8/layout/list1"/>
    <dgm:cxn modelId="{E2006C01-6C15-4972-A925-CDA8BDD6AB51}" type="presParOf" srcId="{1E7B4CE8-FA85-4A75-A4F4-8E6591C944BF}" destId="{3EF0CA7B-9407-4083-AE41-691C098D4585}" srcOrd="32" destOrd="0" presId="urn:microsoft.com/office/officeart/2005/8/layout/list1"/>
    <dgm:cxn modelId="{F780973D-B1C8-4346-9648-40E7F531EE07}" type="presParOf" srcId="{3EF0CA7B-9407-4083-AE41-691C098D4585}" destId="{BD6E5D83-AA6B-4F69-9932-2C0B5027B2CB}" srcOrd="0" destOrd="0" presId="urn:microsoft.com/office/officeart/2005/8/layout/list1"/>
    <dgm:cxn modelId="{1D6D49D1-BFC6-46FC-8562-390EE326F169}" type="presParOf" srcId="{3EF0CA7B-9407-4083-AE41-691C098D4585}" destId="{2B60FC2E-D30D-4002-A911-C3907DCBE623}" srcOrd="1" destOrd="0" presId="urn:microsoft.com/office/officeart/2005/8/layout/list1"/>
    <dgm:cxn modelId="{BED62802-4375-4802-BF6B-236B59B407E6}" type="presParOf" srcId="{1E7B4CE8-FA85-4A75-A4F4-8E6591C944BF}" destId="{A540D377-8163-46A2-A55D-FD0110C7176A}" srcOrd="33" destOrd="0" presId="urn:microsoft.com/office/officeart/2005/8/layout/list1"/>
    <dgm:cxn modelId="{ACE9B821-68CE-4D60-88DA-1ED08B3E4572}" type="presParOf" srcId="{1E7B4CE8-FA85-4A75-A4F4-8E6591C944BF}" destId="{94CCFFA9-D58E-47D4-8F55-48A7C038CD46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4F6DE6-189A-42CB-8A94-3B9CA90CF8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B194AC-1B5E-451D-91C5-DC9BBFBDAC8A}">
      <dgm:prSet phldrT="[Текст]" custT="1"/>
      <dgm:spPr/>
      <dgm:t>
        <a:bodyPr/>
        <a:lstStyle/>
        <a:p>
          <a:r>
            <a:rPr lang="ru-RU" sz="1200" dirty="0" smtClean="0"/>
            <a:t>Профессиональный рост</a:t>
          </a:r>
          <a:endParaRPr lang="ru-RU" sz="1200" dirty="0"/>
        </a:p>
      </dgm:t>
    </dgm:pt>
    <dgm:pt modelId="{38180D62-B96C-4C91-9353-7DDFFB06B021}" type="parTrans" cxnId="{55475BBE-881D-4723-B6D8-31A27550D66A}">
      <dgm:prSet/>
      <dgm:spPr/>
      <dgm:t>
        <a:bodyPr/>
        <a:lstStyle/>
        <a:p>
          <a:endParaRPr lang="ru-RU" sz="1200"/>
        </a:p>
      </dgm:t>
    </dgm:pt>
    <dgm:pt modelId="{4589D0AC-F02A-44E3-B330-8705526A5D29}" type="sibTrans" cxnId="{55475BBE-881D-4723-B6D8-31A27550D66A}">
      <dgm:prSet/>
      <dgm:spPr/>
      <dgm:t>
        <a:bodyPr/>
        <a:lstStyle/>
        <a:p>
          <a:endParaRPr lang="ru-RU" sz="1200"/>
        </a:p>
      </dgm:t>
    </dgm:pt>
    <dgm:pt modelId="{D9D95C53-B717-4A38-9AD9-31F37224484B}">
      <dgm:prSet custT="1"/>
      <dgm:spPr/>
      <dgm:t>
        <a:bodyPr/>
        <a:lstStyle/>
        <a:p>
          <a:r>
            <a:rPr lang="ru-RU" sz="1200" dirty="0" smtClean="0"/>
            <a:t>Выстраивание командной работы </a:t>
          </a:r>
          <a:endParaRPr lang="ru-RU" sz="1200" dirty="0"/>
        </a:p>
      </dgm:t>
    </dgm:pt>
    <dgm:pt modelId="{11BE6CAD-F09F-4AAD-B6E7-0895C940B893}" type="parTrans" cxnId="{60834C12-5D60-42C9-AE71-814D44B00507}">
      <dgm:prSet/>
      <dgm:spPr/>
      <dgm:t>
        <a:bodyPr/>
        <a:lstStyle/>
        <a:p>
          <a:endParaRPr lang="ru-RU" sz="1200"/>
        </a:p>
      </dgm:t>
    </dgm:pt>
    <dgm:pt modelId="{7DC2E661-3046-417C-A0A8-1BB7211B4DD5}" type="sibTrans" cxnId="{60834C12-5D60-42C9-AE71-814D44B00507}">
      <dgm:prSet/>
      <dgm:spPr/>
      <dgm:t>
        <a:bodyPr/>
        <a:lstStyle/>
        <a:p>
          <a:endParaRPr lang="ru-RU" sz="1200"/>
        </a:p>
      </dgm:t>
    </dgm:pt>
    <dgm:pt modelId="{00D12965-A02E-4C3F-87F2-8354066D6179}">
      <dgm:prSet custT="1"/>
      <dgm:spPr/>
      <dgm:t>
        <a:bodyPr/>
        <a:lstStyle/>
        <a:p>
          <a:r>
            <a:rPr lang="ru-RU" sz="1200" dirty="0" smtClean="0"/>
            <a:t>Профессионализм как имидж Университета</a:t>
          </a:r>
          <a:endParaRPr lang="ru-RU" sz="1200" dirty="0"/>
        </a:p>
      </dgm:t>
    </dgm:pt>
    <dgm:pt modelId="{C92A9995-9A92-410D-A14A-B2FC0604115A}" type="parTrans" cxnId="{47CC325E-5C67-4B88-A6DF-748CECE4B8F7}">
      <dgm:prSet/>
      <dgm:spPr/>
      <dgm:t>
        <a:bodyPr/>
        <a:lstStyle/>
        <a:p>
          <a:endParaRPr lang="ru-RU" sz="1200"/>
        </a:p>
      </dgm:t>
    </dgm:pt>
    <dgm:pt modelId="{82229F01-21F0-4758-8091-321926386204}" type="sibTrans" cxnId="{47CC325E-5C67-4B88-A6DF-748CECE4B8F7}">
      <dgm:prSet/>
      <dgm:spPr/>
      <dgm:t>
        <a:bodyPr/>
        <a:lstStyle/>
        <a:p>
          <a:endParaRPr lang="ru-RU" sz="1200"/>
        </a:p>
      </dgm:t>
    </dgm:pt>
    <dgm:pt modelId="{1301480D-434D-43E0-B358-91A04FC4BB7C}">
      <dgm:prSet custT="1"/>
      <dgm:spPr/>
      <dgm:t>
        <a:bodyPr/>
        <a:lstStyle/>
        <a:p>
          <a:pPr marL="0" marR="0" lvl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200" dirty="0" smtClean="0"/>
        </a:p>
        <a:p>
          <a:pPr marL="0" marR="0" lvl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Квалификация и опыт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 smtClean="0"/>
        </a:p>
      </dgm:t>
    </dgm:pt>
    <dgm:pt modelId="{C856A0A7-F2A9-4509-A558-086B3B86F9DF}" type="parTrans" cxnId="{C24D8EFC-A270-4D95-B2B3-692FCD176036}">
      <dgm:prSet/>
      <dgm:spPr/>
      <dgm:t>
        <a:bodyPr/>
        <a:lstStyle/>
        <a:p>
          <a:endParaRPr lang="ru-RU" sz="1200"/>
        </a:p>
      </dgm:t>
    </dgm:pt>
    <dgm:pt modelId="{5F712EDF-1E0F-431F-B1FB-F7FC0729DFB9}" type="sibTrans" cxnId="{C24D8EFC-A270-4D95-B2B3-692FCD176036}">
      <dgm:prSet/>
      <dgm:spPr/>
      <dgm:t>
        <a:bodyPr/>
        <a:lstStyle/>
        <a:p>
          <a:endParaRPr lang="ru-RU" sz="1200"/>
        </a:p>
      </dgm:t>
    </dgm:pt>
    <dgm:pt modelId="{E37823CA-0A02-4C3F-921E-1B96B1DC0EA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Профессиональная квалификация как отражение престижа Университета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 smtClean="0"/>
        </a:p>
      </dgm:t>
    </dgm:pt>
    <dgm:pt modelId="{7AA387E5-9165-4CE3-9D6F-77CE58F9EB9D}" type="parTrans" cxnId="{CAEB6A5C-A2B4-4D23-88AE-335303D160D6}">
      <dgm:prSet/>
      <dgm:spPr/>
      <dgm:t>
        <a:bodyPr/>
        <a:lstStyle/>
        <a:p>
          <a:endParaRPr lang="ru-RU" sz="1200"/>
        </a:p>
      </dgm:t>
    </dgm:pt>
    <dgm:pt modelId="{E3CFCE98-8D6E-4098-8176-7CF4083CE109}" type="sibTrans" cxnId="{CAEB6A5C-A2B4-4D23-88AE-335303D160D6}">
      <dgm:prSet/>
      <dgm:spPr/>
      <dgm:t>
        <a:bodyPr/>
        <a:lstStyle/>
        <a:p>
          <a:endParaRPr lang="ru-RU" sz="1200"/>
        </a:p>
      </dgm:t>
    </dgm:pt>
    <dgm:pt modelId="{8D165CB5-4256-4F8A-812A-B7499F01932F}">
      <dgm:prSet custT="1"/>
      <dgm:spPr/>
      <dgm:t>
        <a:bodyPr/>
        <a:lstStyle/>
        <a:p>
          <a:r>
            <a:rPr lang="ru-RU" sz="1200" dirty="0" smtClean="0"/>
            <a:t>Ответственность</a:t>
          </a:r>
          <a:endParaRPr lang="ru-RU" sz="1200" dirty="0"/>
        </a:p>
      </dgm:t>
    </dgm:pt>
    <dgm:pt modelId="{CDE30081-5282-49AC-B1F4-6E1ACE46BAA7}" type="parTrans" cxnId="{F4A3951A-C0EA-48B8-BD71-69FF330C337C}">
      <dgm:prSet/>
      <dgm:spPr/>
      <dgm:t>
        <a:bodyPr/>
        <a:lstStyle/>
        <a:p>
          <a:endParaRPr lang="ru-RU" sz="1200"/>
        </a:p>
      </dgm:t>
    </dgm:pt>
    <dgm:pt modelId="{2966CE78-4F57-4899-8DA1-124E0C38AA4D}" type="sibTrans" cxnId="{F4A3951A-C0EA-48B8-BD71-69FF330C337C}">
      <dgm:prSet/>
      <dgm:spPr/>
      <dgm:t>
        <a:bodyPr/>
        <a:lstStyle/>
        <a:p>
          <a:endParaRPr lang="ru-RU" sz="1200"/>
        </a:p>
      </dgm:t>
    </dgm:pt>
    <dgm:pt modelId="{E1AA62EF-96A9-4A62-B76E-227142EE4862}">
      <dgm:prSet custT="1"/>
      <dgm:spPr/>
      <dgm:t>
        <a:bodyPr/>
        <a:lstStyle/>
        <a:p>
          <a:r>
            <a:rPr lang="ru-RU" sz="1200" dirty="0" smtClean="0"/>
            <a:t>Формирование лидеров для всего мира, лидерство</a:t>
          </a:r>
          <a:endParaRPr lang="ru-RU" sz="1200" dirty="0"/>
        </a:p>
      </dgm:t>
    </dgm:pt>
    <dgm:pt modelId="{12E9DDE8-871D-44D0-A5F9-682360BDCB6F}" type="parTrans" cxnId="{658BD3EF-7D1B-4568-BE25-B7FA15820ABC}">
      <dgm:prSet/>
      <dgm:spPr/>
      <dgm:t>
        <a:bodyPr/>
        <a:lstStyle/>
        <a:p>
          <a:endParaRPr lang="ru-RU" sz="1200"/>
        </a:p>
      </dgm:t>
    </dgm:pt>
    <dgm:pt modelId="{C246DD0B-0D90-499E-A3B3-181EB9CB1BC0}" type="sibTrans" cxnId="{658BD3EF-7D1B-4568-BE25-B7FA15820ABC}">
      <dgm:prSet/>
      <dgm:spPr/>
      <dgm:t>
        <a:bodyPr/>
        <a:lstStyle/>
        <a:p>
          <a:endParaRPr lang="ru-RU" sz="1200"/>
        </a:p>
      </dgm:t>
    </dgm:pt>
    <dgm:pt modelId="{F5C793DA-A076-4679-9AAB-96E5A6DBE8C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/>
            <a:t>Lifelong learning</a:t>
          </a:r>
          <a:endParaRPr lang="ru-RU" sz="1200" dirty="0" smtClean="0"/>
        </a:p>
        <a:p>
          <a:endParaRPr lang="ru-RU" sz="1200" dirty="0"/>
        </a:p>
      </dgm:t>
    </dgm:pt>
    <dgm:pt modelId="{2FA73271-681A-45D1-858E-A5AC47E64726}" type="parTrans" cxnId="{34FA3C95-D831-4C4A-A3A0-1D2F02B8D32C}">
      <dgm:prSet/>
      <dgm:spPr/>
      <dgm:t>
        <a:bodyPr/>
        <a:lstStyle/>
        <a:p>
          <a:endParaRPr lang="ru-RU" sz="1200"/>
        </a:p>
      </dgm:t>
    </dgm:pt>
    <dgm:pt modelId="{44979E4C-A367-4739-8998-3BE7828C2C05}" type="sibTrans" cxnId="{34FA3C95-D831-4C4A-A3A0-1D2F02B8D32C}">
      <dgm:prSet/>
      <dgm:spPr/>
      <dgm:t>
        <a:bodyPr/>
        <a:lstStyle/>
        <a:p>
          <a:endParaRPr lang="ru-RU" sz="1200"/>
        </a:p>
      </dgm:t>
    </dgm:pt>
    <dgm:pt modelId="{845D7CAB-5C32-4DC8-8718-6DD52D0C3A75}" type="pres">
      <dgm:prSet presAssocID="{CE4F6DE6-189A-42CB-8A94-3B9CA90CF8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AF8EDF-D5C2-4138-B9AE-63D6BB067530}" type="pres">
      <dgm:prSet presAssocID="{99B194AC-1B5E-451D-91C5-DC9BBFBDAC8A}" presName="parentLin" presStyleCnt="0"/>
      <dgm:spPr/>
    </dgm:pt>
    <dgm:pt modelId="{D20BA229-1EB3-47D0-8318-5CF5E84E2CF9}" type="pres">
      <dgm:prSet presAssocID="{99B194AC-1B5E-451D-91C5-DC9BBFBDAC8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1D432D7-8CFD-4298-A9C5-9720C096CAF1}" type="pres">
      <dgm:prSet presAssocID="{99B194AC-1B5E-451D-91C5-DC9BBFBDAC8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7AF32-3997-4085-BF96-BFEEC25CEDEB}" type="pres">
      <dgm:prSet presAssocID="{99B194AC-1B5E-451D-91C5-DC9BBFBDAC8A}" presName="negativeSpace" presStyleCnt="0"/>
      <dgm:spPr/>
    </dgm:pt>
    <dgm:pt modelId="{A5A0FF4E-E30E-4DFB-83AE-DBED02D41BC2}" type="pres">
      <dgm:prSet presAssocID="{99B194AC-1B5E-451D-91C5-DC9BBFBDAC8A}" presName="childText" presStyleLbl="conFgAcc1" presStyleIdx="0" presStyleCnt="8">
        <dgm:presLayoutVars>
          <dgm:bulletEnabled val="1"/>
        </dgm:presLayoutVars>
      </dgm:prSet>
      <dgm:spPr/>
    </dgm:pt>
    <dgm:pt modelId="{974C6470-3AC7-4BD9-A967-B6D22F30584E}" type="pres">
      <dgm:prSet presAssocID="{4589D0AC-F02A-44E3-B330-8705526A5D29}" presName="spaceBetweenRectangles" presStyleCnt="0"/>
      <dgm:spPr/>
    </dgm:pt>
    <dgm:pt modelId="{391CD1AC-4CBB-467B-B09D-74AEE7F760BA}" type="pres">
      <dgm:prSet presAssocID="{D9D95C53-B717-4A38-9AD9-31F37224484B}" presName="parentLin" presStyleCnt="0"/>
      <dgm:spPr/>
    </dgm:pt>
    <dgm:pt modelId="{73ACD87F-4A26-4D2C-B7A1-23366956DB14}" type="pres">
      <dgm:prSet presAssocID="{D9D95C53-B717-4A38-9AD9-31F37224484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D2B2B59-331A-41A6-A4B1-01571125E0A8}" type="pres">
      <dgm:prSet presAssocID="{D9D95C53-B717-4A38-9AD9-31F37224484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3F7BF-D45F-447C-A4D5-48A24930FC75}" type="pres">
      <dgm:prSet presAssocID="{D9D95C53-B717-4A38-9AD9-31F37224484B}" presName="negativeSpace" presStyleCnt="0"/>
      <dgm:spPr/>
    </dgm:pt>
    <dgm:pt modelId="{8090792A-396B-4EF6-B9C3-BB5E032209BD}" type="pres">
      <dgm:prSet presAssocID="{D9D95C53-B717-4A38-9AD9-31F37224484B}" presName="childText" presStyleLbl="conFgAcc1" presStyleIdx="1" presStyleCnt="8">
        <dgm:presLayoutVars>
          <dgm:bulletEnabled val="1"/>
        </dgm:presLayoutVars>
      </dgm:prSet>
      <dgm:spPr/>
    </dgm:pt>
    <dgm:pt modelId="{07979049-D80B-4B8E-96BE-1A0815F05583}" type="pres">
      <dgm:prSet presAssocID="{7DC2E661-3046-417C-A0A8-1BB7211B4DD5}" presName="spaceBetweenRectangles" presStyleCnt="0"/>
      <dgm:spPr/>
    </dgm:pt>
    <dgm:pt modelId="{037E8305-E276-45D7-871C-2BE95F34C684}" type="pres">
      <dgm:prSet presAssocID="{E37823CA-0A02-4C3F-921E-1B96B1DC0EA2}" presName="parentLin" presStyleCnt="0"/>
      <dgm:spPr/>
    </dgm:pt>
    <dgm:pt modelId="{30589267-0025-4591-89A5-B81F33EC8D27}" type="pres">
      <dgm:prSet presAssocID="{E37823CA-0A02-4C3F-921E-1B96B1DC0EA2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C1431D7C-D768-4F20-917A-E1E569B82FDB}" type="pres">
      <dgm:prSet presAssocID="{E37823CA-0A02-4C3F-921E-1B96B1DC0EA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54074-E79B-4183-A901-C1A4DE77AE99}" type="pres">
      <dgm:prSet presAssocID="{E37823CA-0A02-4C3F-921E-1B96B1DC0EA2}" presName="negativeSpace" presStyleCnt="0"/>
      <dgm:spPr/>
    </dgm:pt>
    <dgm:pt modelId="{1C96823B-3373-4CA7-8E2F-5DF88B2D4BF8}" type="pres">
      <dgm:prSet presAssocID="{E37823CA-0A02-4C3F-921E-1B96B1DC0EA2}" presName="childText" presStyleLbl="conFgAcc1" presStyleIdx="2" presStyleCnt="8">
        <dgm:presLayoutVars>
          <dgm:bulletEnabled val="1"/>
        </dgm:presLayoutVars>
      </dgm:prSet>
      <dgm:spPr/>
    </dgm:pt>
    <dgm:pt modelId="{BDA9450F-617C-4E31-946F-63E981695E6A}" type="pres">
      <dgm:prSet presAssocID="{E3CFCE98-8D6E-4098-8176-7CF4083CE109}" presName="spaceBetweenRectangles" presStyleCnt="0"/>
      <dgm:spPr/>
    </dgm:pt>
    <dgm:pt modelId="{439A69CA-B970-42E2-85D7-3595E232C87F}" type="pres">
      <dgm:prSet presAssocID="{00D12965-A02E-4C3F-87F2-8354066D6179}" presName="parentLin" presStyleCnt="0"/>
      <dgm:spPr/>
    </dgm:pt>
    <dgm:pt modelId="{3CC2DA4D-E980-4A43-BC82-3C178AFD7079}" type="pres">
      <dgm:prSet presAssocID="{00D12965-A02E-4C3F-87F2-8354066D6179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C6DB6CA4-0258-4AA3-AD7E-F1A7E7620FB7}" type="pres">
      <dgm:prSet presAssocID="{00D12965-A02E-4C3F-87F2-8354066D617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C6959-8680-437C-ABBF-43C8F1979079}" type="pres">
      <dgm:prSet presAssocID="{00D12965-A02E-4C3F-87F2-8354066D6179}" presName="negativeSpace" presStyleCnt="0"/>
      <dgm:spPr/>
    </dgm:pt>
    <dgm:pt modelId="{43EEE7A0-020A-470C-93F4-E034DEF887A6}" type="pres">
      <dgm:prSet presAssocID="{00D12965-A02E-4C3F-87F2-8354066D6179}" presName="childText" presStyleLbl="conFgAcc1" presStyleIdx="3" presStyleCnt="8">
        <dgm:presLayoutVars>
          <dgm:bulletEnabled val="1"/>
        </dgm:presLayoutVars>
      </dgm:prSet>
      <dgm:spPr/>
    </dgm:pt>
    <dgm:pt modelId="{DB3D1E7B-CD06-4401-87E2-D6E0C2444288}" type="pres">
      <dgm:prSet presAssocID="{82229F01-21F0-4758-8091-321926386204}" presName="spaceBetweenRectangles" presStyleCnt="0"/>
      <dgm:spPr/>
    </dgm:pt>
    <dgm:pt modelId="{11744944-B403-41BA-B246-AA6E2ABE4FF1}" type="pres">
      <dgm:prSet presAssocID="{1301480D-434D-43E0-B358-91A04FC4BB7C}" presName="parentLin" presStyleCnt="0"/>
      <dgm:spPr/>
    </dgm:pt>
    <dgm:pt modelId="{24E0A753-EBDA-45C1-A5CD-08194BF8C3B4}" type="pres">
      <dgm:prSet presAssocID="{1301480D-434D-43E0-B358-91A04FC4BB7C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5CE3BA80-08D2-49EA-9127-198D0E7301BA}" type="pres">
      <dgm:prSet presAssocID="{1301480D-434D-43E0-B358-91A04FC4BB7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B787E-9350-448C-A817-8CBB6C0359B4}" type="pres">
      <dgm:prSet presAssocID="{1301480D-434D-43E0-B358-91A04FC4BB7C}" presName="negativeSpace" presStyleCnt="0"/>
      <dgm:spPr/>
    </dgm:pt>
    <dgm:pt modelId="{CA74D4F2-D130-4AB8-883A-AEFF9E1EC0A5}" type="pres">
      <dgm:prSet presAssocID="{1301480D-434D-43E0-B358-91A04FC4BB7C}" presName="childText" presStyleLbl="conFgAcc1" presStyleIdx="4" presStyleCnt="8">
        <dgm:presLayoutVars>
          <dgm:bulletEnabled val="1"/>
        </dgm:presLayoutVars>
      </dgm:prSet>
      <dgm:spPr/>
    </dgm:pt>
    <dgm:pt modelId="{508BC5CA-1D8C-4976-8F19-9D8E1A966BFC}" type="pres">
      <dgm:prSet presAssocID="{5F712EDF-1E0F-431F-B1FB-F7FC0729DFB9}" presName="spaceBetweenRectangles" presStyleCnt="0"/>
      <dgm:spPr/>
    </dgm:pt>
    <dgm:pt modelId="{BAC657D0-F8C7-428F-A311-1779990DDE70}" type="pres">
      <dgm:prSet presAssocID="{8D165CB5-4256-4F8A-812A-B7499F01932F}" presName="parentLin" presStyleCnt="0"/>
      <dgm:spPr/>
    </dgm:pt>
    <dgm:pt modelId="{51DA0488-7F9E-4071-864B-969F84309F94}" type="pres">
      <dgm:prSet presAssocID="{8D165CB5-4256-4F8A-812A-B7499F01932F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4DED7F4F-DF20-4CB4-B26D-3FE70D81F9C7}" type="pres">
      <dgm:prSet presAssocID="{8D165CB5-4256-4F8A-812A-B7499F01932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F08EC-3DFC-49C8-894A-C94D33998A40}" type="pres">
      <dgm:prSet presAssocID="{8D165CB5-4256-4F8A-812A-B7499F01932F}" presName="negativeSpace" presStyleCnt="0"/>
      <dgm:spPr/>
    </dgm:pt>
    <dgm:pt modelId="{C57068BC-8437-49F7-9F5F-33646A7F7E1A}" type="pres">
      <dgm:prSet presAssocID="{8D165CB5-4256-4F8A-812A-B7499F01932F}" presName="childText" presStyleLbl="conFgAcc1" presStyleIdx="5" presStyleCnt="8">
        <dgm:presLayoutVars>
          <dgm:bulletEnabled val="1"/>
        </dgm:presLayoutVars>
      </dgm:prSet>
      <dgm:spPr/>
    </dgm:pt>
    <dgm:pt modelId="{8EAB66B1-6AD0-4C19-81AC-FF277A0A7542}" type="pres">
      <dgm:prSet presAssocID="{2966CE78-4F57-4899-8DA1-124E0C38AA4D}" presName="spaceBetweenRectangles" presStyleCnt="0"/>
      <dgm:spPr/>
    </dgm:pt>
    <dgm:pt modelId="{EBB4684E-E0E0-4CA9-90C6-B2965F9A4795}" type="pres">
      <dgm:prSet presAssocID="{E1AA62EF-96A9-4A62-B76E-227142EE4862}" presName="parentLin" presStyleCnt="0"/>
      <dgm:spPr/>
    </dgm:pt>
    <dgm:pt modelId="{85A61534-9651-4A13-A935-9639230C9719}" type="pres">
      <dgm:prSet presAssocID="{E1AA62EF-96A9-4A62-B76E-227142EE4862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6AB03992-1708-438E-B069-2EF4A3D8C339}" type="pres">
      <dgm:prSet presAssocID="{E1AA62EF-96A9-4A62-B76E-227142EE486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374B8-D50F-417B-8141-79163338CDC6}" type="pres">
      <dgm:prSet presAssocID="{E1AA62EF-96A9-4A62-B76E-227142EE4862}" presName="negativeSpace" presStyleCnt="0"/>
      <dgm:spPr/>
    </dgm:pt>
    <dgm:pt modelId="{A9F5B33D-21A3-4165-9E85-1B27075E1726}" type="pres">
      <dgm:prSet presAssocID="{E1AA62EF-96A9-4A62-B76E-227142EE4862}" presName="childText" presStyleLbl="conFgAcc1" presStyleIdx="6" presStyleCnt="8">
        <dgm:presLayoutVars>
          <dgm:bulletEnabled val="1"/>
        </dgm:presLayoutVars>
      </dgm:prSet>
      <dgm:spPr/>
    </dgm:pt>
    <dgm:pt modelId="{2813B546-4C94-4F8C-9689-8604D3609A69}" type="pres">
      <dgm:prSet presAssocID="{C246DD0B-0D90-499E-A3B3-181EB9CB1BC0}" presName="spaceBetweenRectangles" presStyleCnt="0"/>
      <dgm:spPr/>
    </dgm:pt>
    <dgm:pt modelId="{12C1F250-AF39-4B7A-BA64-D3111F0D3665}" type="pres">
      <dgm:prSet presAssocID="{F5C793DA-A076-4679-9AAB-96E5A6DBE8CA}" presName="parentLin" presStyleCnt="0"/>
      <dgm:spPr/>
    </dgm:pt>
    <dgm:pt modelId="{583BE44F-9EF4-4408-A950-280BF3B0E7C8}" type="pres">
      <dgm:prSet presAssocID="{F5C793DA-A076-4679-9AAB-96E5A6DBE8CA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3ECB66A4-976B-4474-AF2B-10FBF24569A9}" type="pres">
      <dgm:prSet presAssocID="{F5C793DA-A076-4679-9AAB-96E5A6DBE8C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6232B-85FD-4F6B-AB0F-186380C079E2}" type="pres">
      <dgm:prSet presAssocID="{F5C793DA-A076-4679-9AAB-96E5A6DBE8CA}" presName="negativeSpace" presStyleCnt="0"/>
      <dgm:spPr/>
    </dgm:pt>
    <dgm:pt modelId="{61B9FC99-1E67-42E4-B149-667B2A203745}" type="pres">
      <dgm:prSet presAssocID="{F5C793DA-A076-4679-9AAB-96E5A6DBE8CA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3DE8555C-7048-4C26-8F0A-8CC4E39A79BB}" type="presOf" srcId="{00D12965-A02E-4C3F-87F2-8354066D6179}" destId="{C6DB6CA4-0258-4AA3-AD7E-F1A7E7620FB7}" srcOrd="1" destOrd="0" presId="urn:microsoft.com/office/officeart/2005/8/layout/list1"/>
    <dgm:cxn modelId="{6EEBE1FB-401B-4B7A-8027-DAB74719F5FD}" type="presOf" srcId="{99B194AC-1B5E-451D-91C5-DC9BBFBDAC8A}" destId="{D20BA229-1EB3-47D0-8318-5CF5E84E2CF9}" srcOrd="0" destOrd="0" presId="urn:microsoft.com/office/officeart/2005/8/layout/list1"/>
    <dgm:cxn modelId="{60834C12-5D60-42C9-AE71-814D44B00507}" srcId="{CE4F6DE6-189A-42CB-8A94-3B9CA90CF84F}" destId="{D9D95C53-B717-4A38-9AD9-31F37224484B}" srcOrd="1" destOrd="0" parTransId="{11BE6CAD-F09F-4AAD-B6E7-0895C940B893}" sibTransId="{7DC2E661-3046-417C-A0A8-1BB7211B4DD5}"/>
    <dgm:cxn modelId="{658BD3EF-7D1B-4568-BE25-B7FA15820ABC}" srcId="{CE4F6DE6-189A-42CB-8A94-3B9CA90CF84F}" destId="{E1AA62EF-96A9-4A62-B76E-227142EE4862}" srcOrd="6" destOrd="0" parTransId="{12E9DDE8-871D-44D0-A5F9-682360BDCB6F}" sibTransId="{C246DD0B-0D90-499E-A3B3-181EB9CB1BC0}"/>
    <dgm:cxn modelId="{B8C9C749-073D-4168-A844-D031149B2CA9}" type="presOf" srcId="{D9D95C53-B717-4A38-9AD9-31F37224484B}" destId="{CD2B2B59-331A-41A6-A4B1-01571125E0A8}" srcOrd="1" destOrd="0" presId="urn:microsoft.com/office/officeart/2005/8/layout/list1"/>
    <dgm:cxn modelId="{6FB7F88C-9473-44A4-BA3B-51AA5BB7BCB5}" type="presOf" srcId="{1301480D-434D-43E0-B358-91A04FC4BB7C}" destId="{5CE3BA80-08D2-49EA-9127-198D0E7301BA}" srcOrd="1" destOrd="0" presId="urn:microsoft.com/office/officeart/2005/8/layout/list1"/>
    <dgm:cxn modelId="{34DE7000-7EAF-4028-82F8-AAC1286750BB}" type="presOf" srcId="{E1AA62EF-96A9-4A62-B76E-227142EE4862}" destId="{6AB03992-1708-438E-B069-2EF4A3D8C339}" srcOrd="1" destOrd="0" presId="urn:microsoft.com/office/officeart/2005/8/layout/list1"/>
    <dgm:cxn modelId="{894CDA98-EDDF-4A86-ADC8-BD8466EAE347}" type="presOf" srcId="{D9D95C53-B717-4A38-9AD9-31F37224484B}" destId="{73ACD87F-4A26-4D2C-B7A1-23366956DB14}" srcOrd="0" destOrd="0" presId="urn:microsoft.com/office/officeart/2005/8/layout/list1"/>
    <dgm:cxn modelId="{2CBA595C-15DD-4C5A-8B09-B3E1E2341980}" type="presOf" srcId="{1301480D-434D-43E0-B358-91A04FC4BB7C}" destId="{24E0A753-EBDA-45C1-A5CD-08194BF8C3B4}" srcOrd="0" destOrd="0" presId="urn:microsoft.com/office/officeart/2005/8/layout/list1"/>
    <dgm:cxn modelId="{F4A3951A-C0EA-48B8-BD71-69FF330C337C}" srcId="{CE4F6DE6-189A-42CB-8A94-3B9CA90CF84F}" destId="{8D165CB5-4256-4F8A-812A-B7499F01932F}" srcOrd="5" destOrd="0" parTransId="{CDE30081-5282-49AC-B1F4-6E1ACE46BAA7}" sibTransId="{2966CE78-4F57-4899-8DA1-124E0C38AA4D}"/>
    <dgm:cxn modelId="{C24D8EFC-A270-4D95-B2B3-692FCD176036}" srcId="{CE4F6DE6-189A-42CB-8A94-3B9CA90CF84F}" destId="{1301480D-434D-43E0-B358-91A04FC4BB7C}" srcOrd="4" destOrd="0" parTransId="{C856A0A7-F2A9-4509-A558-086B3B86F9DF}" sibTransId="{5F712EDF-1E0F-431F-B1FB-F7FC0729DFB9}"/>
    <dgm:cxn modelId="{F336765C-F320-4F68-A6A7-28A67C1486BF}" type="presOf" srcId="{F5C793DA-A076-4679-9AAB-96E5A6DBE8CA}" destId="{583BE44F-9EF4-4408-A950-280BF3B0E7C8}" srcOrd="0" destOrd="0" presId="urn:microsoft.com/office/officeart/2005/8/layout/list1"/>
    <dgm:cxn modelId="{CD98C716-1E60-49CD-A084-703A6D908D0C}" type="presOf" srcId="{8D165CB5-4256-4F8A-812A-B7499F01932F}" destId="{51DA0488-7F9E-4071-864B-969F84309F94}" srcOrd="0" destOrd="0" presId="urn:microsoft.com/office/officeart/2005/8/layout/list1"/>
    <dgm:cxn modelId="{1F48CAAA-6F43-4613-935A-94743A032D32}" type="presOf" srcId="{E37823CA-0A02-4C3F-921E-1B96B1DC0EA2}" destId="{30589267-0025-4591-89A5-B81F33EC8D27}" srcOrd="0" destOrd="0" presId="urn:microsoft.com/office/officeart/2005/8/layout/list1"/>
    <dgm:cxn modelId="{CAEB6A5C-A2B4-4D23-88AE-335303D160D6}" srcId="{CE4F6DE6-189A-42CB-8A94-3B9CA90CF84F}" destId="{E37823CA-0A02-4C3F-921E-1B96B1DC0EA2}" srcOrd="2" destOrd="0" parTransId="{7AA387E5-9165-4CE3-9D6F-77CE58F9EB9D}" sibTransId="{E3CFCE98-8D6E-4098-8176-7CF4083CE109}"/>
    <dgm:cxn modelId="{DB615C35-56B3-4CA8-A5E6-8D3D96D84141}" type="presOf" srcId="{E1AA62EF-96A9-4A62-B76E-227142EE4862}" destId="{85A61534-9651-4A13-A935-9639230C9719}" srcOrd="0" destOrd="0" presId="urn:microsoft.com/office/officeart/2005/8/layout/list1"/>
    <dgm:cxn modelId="{AB43EB49-CC48-4930-B1B4-E310DC5BFFD2}" type="presOf" srcId="{CE4F6DE6-189A-42CB-8A94-3B9CA90CF84F}" destId="{845D7CAB-5C32-4DC8-8718-6DD52D0C3A75}" srcOrd="0" destOrd="0" presId="urn:microsoft.com/office/officeart/2005/8/layout/list1"/>
    <dgm:cxn modelId="{C9C148E2-3568-4BCE-B88D-7E0E37F879C6}" type="presOf" srcId="{E37823CA-0A02-4C3F-921E-1B96B1DC0EA2}" destId="{C1431D7C-D768-4F20-917A-E1E569B82FDB}" srcOrd="1" destOrd="0" presId="urn:microsoft.com/office/officeart/2005/8/layout/list1"/>
    <dgm:cxn modelId="{34FA3C95-D831-4C4A-A3A0-1D2F02B8D32C}" srcId="{CE4F6DE6-189A-42CB-8A94-3B9CA90CF84F}" destId="{F5C793DA-A076-4679-9AAB-96E5A6DBE8CA}" srcOrd="7" destOrd="0" parTransId="{2FA73271-681A-45D1-858E-A5AC47E64726}" sibTransId="{44979E4C-A367-4739-8998-3BE7828C2C05}"/>
    <dgm:cxn modelId="{47CC325E-5C67-4B88-A6DF-748CECE4B8F7}" srcId="{CE4F6DE6-189A-42CB-8A94-3B9CA90CF84F}" destId="{00D12965-A02E-4C3F-87F2-8354066D6179}" srcOrd="3" destOrd="0" parTransId="{C92A9995-9A92-410D-A14A-B2FC0604115A}" sibTransId="{82229F01-21F0-4758-8091-321926386204}"/>
    <dgm:cxn modelId="{3891178F-1113-49AF-B733-78E39E21A9BD}" type="presOf" srcId="{00D12965-A02E-4C3F-87F2-8354066D6179}" destId="{3CC2DA4D-E980-4A43-BC82-3C178AFD7079}" srcOrd="0" destOrd="0" presId="urn:microsoft.com/office/officeart/2005/8/layout/list1"/>
    <dgm:cxn modelId="{E77A391B-0F69-4B3F-AFF6-1BD52C8D4E8F}" type="presOf" srcId="{F5C793DA-A076-4679-9AAB-96E5A6DBE8CA}" destId="{3ECB66A4-976B-4474-AF2B-10FBF24569A9}" srcOrd="1" destOrd="0" presId="urn:microsoft.com/office/officeart/2005/8/layout/list1"/>
    <dgm:cxn modelId="{E4E3F8A2-1244-4AC1-8599-CBD0133EF4BB}" type="presOf" srcId="{8D165CB5-4256-4F8A-812A-B7499F01932F}" destId="{4DED7F4F-DF20-4CB4-B26D-3FE70D81F9C7}" srcOrd="1" destOrd="0" presId="urn:microsoft.com/office/officeart/2005/8/layout/list1"/>
    <dgm:cxn modelId="{55475BBE-881D-4723-B6D8-31A27550D66A}" srcId="{CE4F6DE6-189A-42CB-8A94-3B9CA90CF84F}" destId="{99B194AC-1B5E-451D-91C5-DC9BBFBDAC8A}" srcOrd="0" destOrd="0" parTransId="{38180D62-B96C-4C91-9353-7DDFFB06B021}" sibTransId="{4589D0AC-F02A-44E3-B330-8705526A5D29}"/>
    <dgm:cxn modelId="{9D7A170B-0492-47B7-9193-759557CF02A8}" type="presOf" srcId="{99B194AC-1B5E-451D-91C5-DC9BBFBDAC8A}" destId="{91D432D7-8CFD-4298-A9C5-9720C096CAF1}" srcOrd="1" destOrd="0" presId="urn:microsoft.com/office/officeart/2005/8/layout/list1"/>
    <dgm:cxn modelId="{42B00C84-4D7F-4C22-BF76-DE445161A7FC}" type="presParOf" srcId="{845D7CAB-5C32-4DC8-8718-6DD52D0C3A75}" destId="{1CAF8EDF-D5C2-4138-B9AE-63D6BB067530}" srcOrd="0" destOrd="0" presId="urn:microsoft.com/office/officeart/2005/8/layout/list1"/>
    <dgm:cxn modelId="{87CBF9F4-30EC-4050-AD9E-60FCC34EBDEA}" type="presParOf" srcId="{1CAF8EDF-D5C2-4138-B9AE-63D6BB067530}" destId="{D20BA229-1EB3-47D0-8318-5CF5E84E2CF9}" srcOrd="0" destOrd="0" presId="urn:microsoft.com/office/officeart/2005/8/layout/list1"/>
    <dgm:cxn modelId="{D0767F7A-799B-4955-9A56-891E8798897B}" type="presParOf" srcId="{1CAF8EDF-D5C2-4138-B9AE-63D6BB067530}" destId="{91D432D7-8CFD-4298-A9C5-9720C096CAF1}" srcOrd="1" destOrd="0" presId="urn:microsoft.com/office/officeart/2005/8/layout/list1"/>
    <dgm:cxn modelId="{54BDE139-1BDF-423C-A84C-DF00D3F8AF55}" type="presParOf" srcId="{845D7CAB-5C32-4DC8-8718-6DD52D0C3A75}" destId="{94B7AF32-3997-4085-BF96-BFEEC25CEDEB}" srcOrd="1" destOrd="0" presId="urn:microsoft.com/office/officeart/2005/8/layout/list1"/>
    <dgm:cxn modelId="{EEDB96D7-7DF5-4FFA-A1B5-0E53A5F3FE00}" type="presParOf" srcId="{845D7CAB-5C32-4DC8-8718-6DD52D0C3A75}" destId="{A5A0FF4E-E30E-4DFB-83AE-DBED02D41BC2}" srcOrd="2" destOrd="0" presId="urn:microsoft.com/office/officeart/2005/8/layout/list1"/>
    <dgm:cxn modelId="{504FF6FD-AF47-486B-A5A2-5FAF39668F98}" type="presParOf" srcId="{845D7CAB-5C32-4DC8-8718-6DD52D0C3A75}" destId="{974C6470-3AC7-4BD9-A967-B6D22F30584E}" srcOrd="3" destOrd="0" presId="urn:microsoft.com/office/officeart/2005/8/layout/list1"/>
    <dgm:cxn modelId="{0DAC92BD-773B-4DDC-BD02-D413CF644675}" type="presParOf" srcId="{845D7CAB-5C32-4DC8-8718-6DD52D0C3A75}" destId="{391CD1AC-4CBB-467B-B09D-74AEE7F760BA}" srcOrd="4" destOrd="0" presId="urn:microsoft.com/office/officeart/2005/8/layout/list1"/>
    <dgm:cxn modelId="{A1F86F13-B0D8-4563-8D0A-FC3AF1021D5F}" type="presParOf" srcId="{391CD1AC-4CBB-467B-B09D-74AEE7F760BA}" destId="{73ACD87F-4A26-4D2C-B7A1-23366956DB14}" srcOrd="0" destOrd="0" presId="urn:microsoft.com/office/officeart/2005/8/layout/list1"/>
    <dgm:cxn modelId="{7D67F6D5-9160-4C5E-8405-FFF0F13F2B2C}" type="presParOf" srcId="{391CD1AC-4CBB-467B-B09D-74AEE7F760BA}" destId="{CD2B2B59-331A-41A6-A4B1-01571125E0A8}" srcOrd="1" destOrd="0" presId="urn:microsoft.com/office/officeart/2005/8/layout/list1"/>
    <dgm:cxn modelId="{E92EE62B-7E62-421E-A9D7-AA1B1C78DD49}" type="presParOf" srcId="{845D7CAB-5C32-4DC8-8718-6DD52D0C3A75}" destId="{AB13F7BF-D45F-447C-A4D5-48A24930FC75}" srcOrd="5" destOrd="0" presId="urn:microsoft.com/office/officeart/2005/8/layout/list1"/>
    <dgm:cxn modelId="{71466697-344B-4992-A276-2C9366AB99E8}" type="presParOf" srcId="{845D7CAB-5C32-4DC8-8718-6DD52D0C3A75}" destId="{8090792A-396B-4EF6-B9C3-BB5E032209BD}" srcOrd="6" destOrd="0" presId="urn:microsoft.com/office/officeart/2005/8/layout/list1"/>
    <dgm:cxn modelId="{107F0F0C-CCD0-4CE3-9802-13AB3728994F}" type="presParOf" srcId="{845D7CAB-5C32-4DC8-8718-6DD52D0C3A75}" destId="{07979049-D80B-4B8E-96BE-1A0815F05583}" srcOrd="7" destOrd="0" presId="urn:microsoft.com/office/officeart/2005/8/layout/list1"/>
    <dgm:cxn modelId="{EE229D4E-072A-48A8-8BC2-B7362621F991}" type="presParOf" srcId="{845D7CAB-5C32-4DC8-8718-6DD52D0C3A75}" destId="{037E8305-E276-45D7-871C-2BE95F34C684}" srcOrd="8" destOrd="0" presId="urn:microsoft.com/office/officeart/2005/8/layout/list1"/>
    <dgm:cxn modelId="{F147EC6D-3765-4639-88AE-91737E9CDE9E}" type="presParOf" srcId="{037E8305-E276-45D7-871C-2BE95F34C684}" destId="{30589267-0025-4591-89A5-B81F33EC8D27}" srcOrd="0" destOrd="0" presId="urn:microsoft.com/office/officeart/2005/8/layout/list1"/>
    <dgm:cxn modelId="{F32125A0-A1FD-4508-B47A-2DF0FABD59E7}" type="presParOf" srcId="{037E8305-E276-45D7-871C-2BE95F34C684}" destId="{C1431D7C-D768-4F20-917A-E1E569B82FDB}" srcOrd="1" destOrd="0" presId="urn:microsoft.com/office/officeart/2005/8/layout/list1"/>
    <dgm:cxn modelId="{812E9FC8-2B28-4D1D-A541-58D72CF7329E}" type="presParOf" srcId="{845D7CAB-5C32-4DC8-8718-6DD52D0C3A75}" destId="{C5D54074-E79B-4183-A901-C1A4DE77AE99}" srcOrd="9" destOrd="0" presId="urn:microsoft.com/office/officeart/2005/8/layout/list1"/>
    <dgm:cxn modelId="{4C9E2AC0-D2DB-4009-9FA5-EA165D446D49}" type="presParOf" srcId="{845D7CAB-5C32-4DC8-8718-6DD52D0C3A75}" destId="{1C96823B-3373-4CA7-8E2F-5DF88B2D4BF8}" srcOrd="10" destOrd="0" presId="urn:microsoft.com/office/officeart/2005/8/layout/list1"/>
    <dgm:cxn modelId="{F45018E2-485B-47FE-BD96-E8383B9C8916}" type="presParOf" srcId="{845D7CAB-5C32-4DC8-8718-6DD52D0C3A75}" destId="{BDA9450F-617C-4E31-946F-63E981695E6A}" srcOrd="11" destOrd="0" presId="urn:microsoft.com/office/officeart/2005/8/layout/list1"/>
    <dgm:cxn modelId="{DCC2B44C-2959-42B4-A189-BB6A70BABC52}" type="presParOf" srcId="{845D7CAB-5C32-4DC8-8718-6DD52D0C3A75}" destId="{439A69CA-B970-42E2-85D7-3595E232C87F}" srcOrd="12" destOrd="0" presId="urn:microsoft.com/office/officeart/2005/8/layout/list1"/>
    <dgm:cxn modelId="{23651BFD-F4D7-4626-89A3-D78B208D8453}" type="presParOf" srcId="{439A69CA-B970-42E2-85D7-3595E232C87F}" destId="{3CC2DA4D-E980-4A43-BC82-3C178AFD7079}" srcOrd="0" destOrd="0" presId="urn:microsoft.com/office/officeart/2005/8/layout/list1"/>
    <dgm:cxn modelId="{6A4E8CA2-C3BB-43CD-9FC0-6FF3A04A23A7}" type="presParOf" srcId="{439A69CA-B970-42E2-85D7-3595E232C87F}" destId="{C6DB6CA4-0258-4AA3-AD7E-F1A7E7620FB7}" srcOrd="1" destOrd="0" presId="urn:microsoft.com/office/officeart/2005/8/layout/list1"/>
    <dgm:cxn modelId="{E5F92C33-1EDC-4BF2-BC82-6AAA1A24D613}" type="presParOf" srcId="{845D7CAB-5C32-4DC8-8718-6DD52D0C3A75}" destId="{70AC6959-8680-437C-ABBF-43C8F1979079}" srcOrd="13" destOrd="0" presId="urn:microsoft.com/office/officeart/2005/8/layout/list1"/>
    <dgm:cxn modelId="{4BB53AF9-E958-4233-83A0-C508A7CC3D56}" type="presParOf" srcId="{845D7CAB-5C32-4DC8-8718-6DD52D0C3A75}" destId="{43EEE7A0-020A-470C-93F4-E034DEF887A6}" srcOrd="14" destOrd="0" presId="urn:microsoft.com/office/officeart/2005/8/layout/list1"/>
    <dgm:cxn modelId="{57AE4BEB-CFC3-4C7C-810D-0281AAE576E2}" type="presParOf" srcId="{845D7CAB-5C32-4DC8-8718-6DD52D0C3A75}" destId="{DB3D1E7B-CD06-4401-87E2-D6E0C2444288}" srcOrd="15" destOrd="0" presId="urn:microsoft.com/office/officeart/2005/8/layout/list1"/>
    <dgm:cxn modelId="{307BAAD1-11EE-4BA3-A516-53FBA3D2D9F3}" type="presParOf" srcId="{845D7CAB-5C32-4DC8-8718-6DD52D0C3A75}" destId="{11744944-B403-41BA-B246-AA6E2ABE4FF1}" srcOrd="16" destOrd="0" presId="urn:microsoft.com/office/officeart/2005/8/layout/list1"/>
    <dgm:cxn modelId="{4C990D81-50F6-4E33-9498-17E3E01E1B64}" type="presParOf" srcId="{11744944-B403-41BA-B246-AA6E2ABE4FF1}" destId="{24E0A753-EBDA-45C1-A5CD-08194BF8C3B4}" srcOrd="0" destOrd="0" presId="urn:microsoft.com/office/officeart/2005/8/layout/list1"/>
    <dgm:cxn modelId="{F60973F6-CACE-43FB-B107-8910580D6790}" type="presParOf" srcId="{11744944-B403-41BA-B246-AA6E2ABE4FF1}" destId="{5CE3BA80-08D2-49EA-9127-198D0E7301BA}" srcOrd="1" destOrd="0" presId="urn:microsoft.com/office/officeart/2005/8/layout/list1"/>
    <dgm:cxn modelId="{85833C90-AFDB-4923-B4BF-4B7CF32313B6}" type="presParOf" srcId="{845D7CAB-5C32-4DC8-8718-6DD52D0C3A75}" destId="{243B787E-9350-448C-A817-8CBB6C0359B4}" srcOrd="17" destOrd="0" presId="urn:microsoft.com/office/officeart/2005/8/layout/list1"/>
    <dgm:cxn modelId="{095B7482-4815-454B-9287-DE909C60CB4A}" type="presParOf" srcId="{845D7CAB-5C32-4DC8-8718-6DD52D0C3A75}" destId="{CA74D4F2-D130-4AB8-883A-AEFF9E1EC0A5}" srcOrd="18" destOrd="0" presId="urn:microsoft.com/office/officeart/2005/8/layout/list1"/>
    <dgm:cxn modelId="{FC51B038-9DE3-4553-91C5-83573D7BD3F1}" type="presParOf" srcId="{845D7CAB-5C32-4DC8-8718-6DD52D0C3A75}" destId="{508BC5CA-1D8C-4976-8F19-9D8E1A966BFC}" srcOrd="19" destOrd="0" presId="urn:microsoft.com/office/officeart/2005/8/layout/list1"/>
    <dgm:cxn modelId="{4B2730E6-4202-41A2-9B3E-FA287E31357F}" type="presParOf" srcId="{845D7CAB-5C32-4DC8-8718-6DD52D0C3A75}" destId="{BAC657D0-F8C7-428F-A311-1779990DDE70}" srcOrd="20" destOrd="0" presId="urn:microsoft.com/office/officeart/2005/8/layout/list1"/>
    <dgm:cxn modelId="{52E8301C-AC92-43B3-B87F-9E6765C08D9D}" type="presParOf" srcId="{BAC657D0-F8C7-428F-A311-1779990DDE70}" destId="{51DA0488-7F9E-4071-864B-969F84309F94}" srcOrd="0" destOrd="0" presId="urn:microsoft.com/office/officeart/2005/8/layout/list1"/>
    <dgm:cxn modelId="{9244DCAD-560B-43E2-9C1B-2F2B11F10DA0}" type="presParOf" srcId="{BAC657D0-F8C7-428F-A311-1779990DDE70}" destId="{4DED7F4F-DF20-4CB4-B26D-3FE70D81F9C7}" srcOrd="1" destOrd="0" presId="urn:microsoft.com/office/officeart/2005/8/layout/list1"/>
    <dgm:cxn modelId="{9366C8A3-5095-47AC-9E41-7BED082A0339}" type="presParOf" srcId="{845D7CAB-5C32-4DC8-8718-6DD52D0C3A75}" destId="{B28F08EC-3DFC-49C8-894A-C94D33998A40}" srcOrd="21" destOrd="0" presId="urn:microsoft.com/office/officeart/2005/8/layout/list1"/>
    <dgm:cxn modelId="{5EBBBA6D-16F6-4E40-9C6A-988051750D23}" type="presParOf" srcId="{845D7CAB-5C32-4DC8-8718-6DD52D0C3A75}" destId="{C57068BC-8437-49F7-9F5F-33646A7F7E1A}" srcOrd="22" destOrd="0" presId="urn:microsoft.com/office/officeart/2005/8/layout/list1"/>
    <dgm:cxn modelId="{3642CCAA-5FB8-42FB-A191-FE8EA1F5AC56}" type="presParOf" srcId="{845D7CAB-5C32-4DC8-8718-6DD52D0C3A75}" destId="{8EAB66B1-6AD0-4C19-81AC-FF277A0A7542}" srcOrd="23" destOrd="0" presId="urn:microsoft.com/office/officeart/2005/8/layout/list1"/>
    <dgm:cxn modelId="{135246EB-3857-4BB7-9395-AB7FAAF56DF0}" type="presParOf" srcId="{845D7CAB-5C32-4DC8-8718-6DD52D0C3A75}" destId="{EBB4684E-E0E0-4CA9-90C6-B2965F9A4795}" srcOrd="24" destOrd="0" presId="urn:microsoft.com/office/officeart/2005/8/layout/list1"/>
    <dgm:cxn modelId="{B938AD9C-20C2-46DB-BDD0-F0A3E4690B96}" type="presParOf" srcId="{EBB4684E-E0E0-4CA9-90C6-B2965F9A4795}" destId="{85A61534-9651-4A13-A935-9639230C9719}" srcOrd="0" destOrd="0" presId="urn:microsoft.com/office/officeart/2005/8/layout/list1"/>
    <dgm:cxn modelId="{AE9774F3-E330-4DEB-9448-834A25763364}" type="presParOf" srcId="{EBB4684E-E0E0-4CA9-90C6-B2965F9A4795}" destId="{6AB03992-1708-438E-B069-2EF4A3D8C339}" srcOrd="1" destOrd="0" presId="urn:microsoft.com/office/officeart/2005/8/layout/list1"/>
    <dgm:cxn modelId="{07912885-DD21-47C2-8832-95EFE2765538}" type="presParOf" srcId="{845D7CAB-5C32-4DC8-8718-6DD52D0C3A75}" destId="{556374B8-D50F-417B-8141-79163338CDC6}" srcOrd="25" destOrd="0" presId="urn:microsoft.com/office/officeart/2005/8/layout/list1"/>
    <dgm:cxn modelId="{837FE632-9B79-4095-8942-F638B943FAC6}" type="presParOf" srcId="{845D7CAB-5C32-4DC8-8718-6DD52D0C3A75}" destId="{A9F5B33D-21A3-4165-9E85-1B27075E1726}" srcOrd="26" destOrd="0" presId="urn:microsoft.com/office/officeart/2005/8/layout/list1"/>
    <dgm:cxn modelId="{F33CC7A7-351F-4D81-8656-8EE9F84FA341}" type="presParOf" srcId="{845D7CAB-5C32-4DC8-8718-6DD52D0C3A75}" destId="{2813B546-4C94-4F8C-9689-8604D3609A69}" srcOrd="27" destOrd="0" presId="urn:microsoft.com/office/officeart/2005/8/layout/list1"/>
    <dgm:cxn modelId="{18DF544B-A6AB-47EF-BBC3-99020909A853}" type="presParOf" srcId="{845D7CAB-5C32-4DC8-8718-6DD52D0C3A75}" destId="{12C1F250-AF39-4B7A-BA64-D3111F0D3665}" srcOrd="28" destOrd="0" presId="urn:microsoft.com/office/officeart/2005/8/layout/list1"/>
    <dgm:cxn modelId="{AA87922E-734B-441A-9744-36952129088D}" type="presParOf" srcId="{12C1F250-AF39-4B7A-BA64-D3111F0D3665}" destId="{583BE44F-9EF4-4408-A950-280BF3B0E7C8}" srcOrd="0" destOrd="0" presId="urn:microsoft.com/office/officeart/2005/8/layout/list1"/>
    <dgm:cxn modelId="{8E8A93CD-1F94-40DB-A267-7821FF5F466B}" type="presParOf" srcId="{12C1F250-AF39-4B7A-BA64-D3111F0D3665}" destId="{3ECB66A4-976B-4474-AF2B-10FBF24569A9}" srcOrd="1" destOrd="0" presId="urn:microsoft.com/office/officeart/2005/8/layout/list1"/>
    <dgm:cxn modelId="{D1A9CB3D-120E-478E-941D-87B20DD1A10A}" type="presParOf" srcId="{845D7CAB-5C32-4DC8-8718-6DD52D0C3A75}" destId="{7F06232B-85FD-4F6B-AB0F-186380C079E2}" srcOrd="29" destOrd="0" presId="urn:microsoft.com/office/officeart/2005/8/layout/list1"/>
    <dgm:cxn modelId="{AFB1FCAF-1BAD-4232-89A4-8C4282A84C37}" type="presParOf" srcId="{845D7CAB-5C32-4DC8-8718-6DD52D0C3A75}" destId="{61B9FC99-1E67-42E4-B149-667B2A203745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F6DE6-189A-42CB-8A94-3B9CA90CF8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B194AC-1B5E-451D-91C5-DC9BBFBDAC8A}">
      <dgm:prSet phldrT="[Текст]" custT="1"/>
      <dgm:spPr/>
      <dgm:t>
        <a:bodyPr/>
        <a:lstStyle/>
        <a:p>
          <a:r>
            <a:rPr lang="ru-RU" sz="1200" b="0" dirty="0" smtClean="0"/>
            <a:t>Личная свобода и свобода выбора (реализация идей)</a:t>
          </a:r>
          <a:endParaRPr lang="ru-RU" sz="1200" b="0" dirty="0"/>
        </a:p>
      </dgm:t>
    </dgm:pt>
    <dgm:pt modelId="{38180D62-B96C-4C91-9353-7DDFFB06B021}" type="parTrans" cxnId="{55475BBE-881D-4723-B6D8-31A27550D66A}">
      <dgm:prSet/>
      <dgm:spPr/>
      <dgm:t>
        <a:bodyPr/>
        <a:lstStyle/>
        <a:p>
          <a:endParaRPr lang="ru-RU" sz="1200"/>
        </a:p>
      </dgm:t>
    </dgm:pt>
    <dgm:pt modelId="{4589D0AC-F02A-44E3-B330-8705526A5D29}" type="sibTrans" cxnId="{55475BBE-881D-4723-B6D8-31A27550D66A}">
      <dgm:prSet/>
      <dgm:spPr/>
      <dgm:t>
        <a:bodyPr/>
        <a:lstStyle/>
        <a:p>
          <a:endParaRPr lang="ru-RU" sz="1200"/>
        </a:p>
      </dgm:t>
    </dgm:pt>
    <dgm:pt modelId="{D9D95C53-B717-4A38-9AD9-31F37224484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Широкий взгляд  на мир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/>
        </a:p>
      </dgm:t>
    </dgm:pt>
    <dgm:pt modelId="{11BE6CAD-F09F-4AAD-B6E7-0895C940B893}" type="parTrans" cxnId="{60834C12-5D60-42C9-AE71-814D44B00507}">
      <dgm:prSet/>
      <dgm:spPr/>
      <dgm:t>
        <a:bodyPr/>
        <a:lstStyle/>
        <a:p>
          <a:endParaRPr lang="ru-RU" sz="1200"/>
        </a:p>
      </dgm:t>
    </dgm:pt>
    <dgm:pt modelId="{7DC2E661-3046-417C-A0A8-1BB7211B4DD5}" type="sibTrans" cxnId="{60834C12-5D60-42C9-AE71-814D44B00507}">
      <dgm:prSet/>
      <dgm:spPr/>
      <dgm:t>
        <a:bodyPr/>
        <a:lstStyle/>
        <a:p>
          <a:endParaRPr lang="ru-RU" sz="1200"/>
        </a:p>
      </dgm:t>
    </dgm:pt>
    <dgm:pt modelId="{00D12965-A02E-4C3F-87F2-8354066D6179}">
      <dgm:prSet custT="1"/>
      <dgm:spPr/>
      <dgm:t>
        <a:bodyPr/>
        <a:lstStyle/>
        <a:p>
          <a:r>
            <a:rPr lang="ru-RU" sz="1200" dirty="0" smtClean="0"/>
            <a:t>Свобода преподавателя в части построения образовательных курсов</a:t>
          </a:r>
          <a:endParaRPr lang="ru-RU" sz="1200" dirty="0"/>
        </a:p>
      </dgm:t>
    </dgm:pt>
    <dgm:pt modelId="{C92A9995-9A92-410D-A14A-B2FC0604115A}" type="parTrans" cxnId="{47CC325E-5C67-4B88-A6DF-748CECE4B8F7}">
      <dgm:prSet/>
      <dgm:spPr/>
      <dgm:t>
        <a:bodyPr/>
        <a:lstStyle/>
        <a:p>
          <a:endParaRPr lang="ru-RU" sz="1200"/>
        </a:p>
      </dgm:t>
    </dgm:pt>
    <dgm:pt modelId="{82229F01-21F0-4758-8091-321926386204}" type="sibTrans" cxnId="{47CC325E-5C67-4B88-A6DF-748CECE4B8F7}">
      <dgm:prSet/>
      <dgm:spPr/>
      <dgm:t>
        <a:bodyPr/>
        <a:lstStyle/>
        <a:p>
          <a:endParaRPr lang="ru-RU" sz="1200"/>
        </a:p>
      </dgm:t>
    </dgm:pt>
    <dgm:pt modelId="{1301480D-434D-43E0-B358-91A04FC4BB7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Свобода студента в плане построения собственной образовательной траектории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 smtClean="0"/>
        </a:p>
      </dgm:t>
    </dgm:pt>
    <dgm:pt modelId="{C856A0A7-F2A9-4509-A558-086B3B86F9DF}" type="parTrans" cxnId="{C24D8EFC-A270-4D95-B2B3-692FCD176036}">
      <dgm:prSet/>
      <dgm:spPr/>
      <dgm:t>
        <a:bodyPr/>
        <a:lstStyle/>
        <a:p>
          <a:endParaRPr lang="ru-RU" sz="1200"/>
        </a:p>
      </dgm:t>
    </dgm:pt>
    <dgm:pt modelId="{5F712EDF-1E0F-431F-B1FB-F7FC0729DFB9}" type="sibTrans" cxnId="{C24D8EFC-A270-4D95-B2B3-692FCD176036}">
      <dgm:prSet/>
      <dgm:spPr/>
      <dgm:t>
        <a:bodyPr/>
        <a:lstStyle/>
        <a:p>
          <a:endParaRPr lang="ru-RU" sz="1200"/>
        </a:p>
      </dgm:t>
    </dgm:pt>
    <dgm:pt modelId="{E37823CA-0A02-4C3F-921E-1B96B1DC0EA2}">
      <dgm:prSet custT="1"/>
      <dgm:spPr/>
      <dgm:t>
        <a:bodyPr/>
        <a:lstStyle/>
        <a:p>
          <a:r>
            <a:rPr lang="ru-RU" sz="1200" b="0" dirty="0" smtClean="0"/>
            <a:t>Гибкая, конкурентоспособная система </a:t>
          </a:r>
          <a:endParaRPr lang="ru-RU" sz="1200" dirty="0" smtClean="0"/>
        </a:p>
      </dgm:t>
    </dgm:pt>
    <dgm:pt modelId="{7AA387E5-9165-4CE3-9D6F-77CE58F9EB9D}" type="parTrans" cxnId="{CAEB6A5C-A2B4-4D23-88AE-335303D160D6}">
      <dgm:prSet/>
      <dgm:spPr/>
      <dgm:t>
        <a:bodyPr/>
        <a:lstStyle/>
        <a:p>
          <a:endParaRPr lang="ru-RU" sz="1200"/>
        </a:p>
      </dgm:t>
    </dgm:pt>
    <dgm:pt modelId="{E3CFCE98-8D6E-4098-8176-7CF4083CE109}" type="sibTrans" cxnId="{CAEB6A5C-A2B4-4D23-88AE-335303D160D6}">
      <dgm:prSet/>
      <dgm:spPr/>
      <dgm:t>
        <a:bodyPr/>
        <a:lstStyle/>
        <a:p>
          <a:endParaRPr lang="ru-RU" sz="1200"/>
        </a:p>
      </dgm:t>
    </dgm:pt>
    <dgm:pt modelId="{213401DD-30E3-401D-882E-0347673A3447}">
      <dgm:prSet custT="1"/>
      <dgm:spPr/>
      <dgm:t>
        <a:bodyPr/>
        <a:lstStyle/>
        <a:p>
          <a:r>
            <a:rPr lang="ru-RU" sz="1200" b="0" dirty="0" smtClean="0"/>
            <a:t>Свобода исследований </a:t>
          </a:r>
          <a:r>
            <a:rPr lang="ru-RU" sz="1200" b="0" dirty="0" smtClean="0">
              <a:sym typeface="Wingdings" panose="05000000000000000000" pitchFamily="2" charset="2"/>
            </a:rPr>
            <a:t></a:t>
          </a:r>
          <a:r>
            <a:rPr lang="en-US" sz="1200" b="0" dirty="0" smtClean="0">
              <a:sym typeface="Wingdings" panose="05000000000000000000" pitchFamily="2" charset="2"/>
            </a:rPr>
            <a:t> </a:t>
          </a:r>
          <a:r>
            <a:rPr lang="ru-RU" sz="1200" b="0" dirty="0" smtClean="0">
              <a:sym typeface="Wingdings" panose="05000000000000000000" pitchFamily="2" charset="2"/>
            </a:rPr>
            <a:t>достижение нового</a:t>
          </a:r>
          <a:endParaRPr lang="ru-RU" sz="1200" b="0" dirty="0"/>
        </a:p>
      </dgm:t>
    </dgm:pt>
    <dgm:pt modelId="{1F19122F-C38B-426C-B00F-FFB85DDDB4DF}" type="parTrans" cxnId="{B790DEF6-F02B-4BB5-8E9B-8E5FDCEEF178}">
      <dgm:prSet/>
      <dgm:spPr/>
      <dgm:t>
        <a:bodyPr/>
        <a:lstStyle/>
        <a:p>
          <a:endParaRPr lang="ru-RU" sz="1200"/>
        </a:p>
      </dgm:t>
    </dgm:pt>
    <dgm:pt modelId="{37C88790-B148-4E77-A72B-7926983BCA37}" type="sibTrans" cxnId="{B790DEF6-F02B-4BB5-8E9B-8E5FDCEEF178}">
      <dgm:prSet/>
      <dgm:spPr/>
      <dgm:t>
        <a:bodyPr/>
        <a:lstStyle/>
        <a:p>
          <a:endParaRPr lang="ru-RU" sz="1200"/>
        </a:p>
      </dgm:t>
    </dgm:pt>
    <dgm:pt modelId="{7FA0F25F-7CE3-493F-827C-D68E366035C1}">
      <dgm:prSet custT="1"/>
      <dgm:spPr/>
      <dgm:t>
        <a:bodyPr/>
        <a:lstStyle/>
        <a:p>
          <a:r>
            <a:rPr lang="ru-RU" sz="1000" dirty="0" smtClean="0"/>
            <a:t>Плюрализм мнений</a:t>
          </a:r>
          <a:endParaRPr lang="ru-RU" sz="1000" dirty="0"/>
        </a:p>
      </dgm:t>
    </dgm:pt>
    <dgm:pt modelId="{5F828518-62A3-4E5C-86E8-A6C795ED8D8D}" type="parTrans" cxnId="{F3376602-4169-4661-AE23-B1E03F1C554B}">
      <dgm:prSet/>
      <dgm:spPr/>
      <dgm:t>
        <a:bodyPr/>
        <a:lstStyle/>
        <a:p>
          <a:endParaRPr lang="ru-RU" sz="1400"/>
        </a:p>
      </dgm:t>
    </dgm:pt>
    <dgm:pt modelId="{9E6B06F4-D1F6-4755-82CF-204AE28742F7}" type="sibTrans" cxnId="{F3376602-4169-4661-AE23-B1E03F1C554B}">
      <dgm:prSet/>
      <dgm:spPr/>
      <dgm:t>
        <a:bodyPr/>
        <a:lstStyle/>
        <a:p>
          <a:endParaRPr lang="ru-RU" sz="1400"/>
        </a:p>
      </dgm:t>
    </dgm:pt>
    <dgm:pt modelId="{2B189176-0F66-435A-837D-BF6F18D6A775}" type="pres">
      <dgm:prSet presAssocID="{CE4F6DE6-189A-42CB-8A94-3B9CA90CF8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96F35-10ED-4C93-9C11-9AC609E06841}" type="pres">
      <dgm:prSet presAssocID="{99B194AC-1B5E-451D-91C5-DC9BBFBDAC8A}" presName="parentLin" presStyleCnt="0"/>
      <dgm:spPr/>
    </dgm:pt>
    <dgm:pt modelId="{1F21E359-9625-4CEE-81F8-9D0A76D0BDD3}" type="pres">
      <dgm:prSet presAssocID="{99B194AC-1B5E-451D-91C5-DC9BBFBDAC8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B2BD668-F3E3-4A35-A6FB-3FBCB52F7036}" type="pres">
      <dgm:prSet presAssocID="{99B194AC-1B5E-451D-91C5-DC9BBFBDAC8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A13E1-C342-4A22-9B00-3BC7EEB46F79}" type="pres">
      <dgm:prSet presAssocID="{99B194AC-1B5E-451D-91C5-DC9BBFBDAC8A}" presName="negativeSpace" presStyleCnt="0"/>
      <dgm:spPr/>
    </dgm:pt>
    <dgm:pt modelId="{99841F88-69BE-4F06-8B5F-5048BB709060}" type="pres">
      <dgm:prSet presAssocID="{99B194AC-1B5E-451D-91C5-DC9BBFBDAC8A}" presName="childText" presStyleLbl="conFgAcc1" presStyleIdx="0" presStyleCnt="7">
        <dgm:presLayoutVars>
          <dgm:bulletEnabled val="1"/>
        </dgm:presLayoutVars>
      </dgm:prSet>
      <dgm:spPr/>
    </dgm:pt>
    <dgm:pt modelId="{12C69FBA-F17C-4372-A395-9BAFA5C3F064}" type="pres">
      <dgm:prSet presAssocID="{4589D0AC-F02A-44E3-B330-8705526A5D29}" presName="spaceBetweenRectangles" presStyleCnt="0"/>
      <dgm:spPr/>
    </dgm:pt>
    <dgm:pt modelId="{7C62E90A-5AD3-4639-8F32-A50C2C14FE27}" type="pres">
      <dgm:prSet presAssocID="{D9D95C53-B717-4A38-9AD9-31F37224484B}" presName="parentLin" presStyleCnt="0"/>
      <dgm:spPr/>
    </dgm:pt>
    <dgm:pt modelId="{6D615024-D6F9-495A-95D8-06C155469142}" type="pres">
      <dgm:prSet presAssocID="{D9D95C53-B717-4A38-9AD9-31F37224484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A5406F1-0684-4980-9E4B-EB23D30EB41C}" type="pres">
      <dgm:prSet presAssocID="{D9D95C53-B717-4A38-9AD9-31F37224484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4DAB7-A677-410A-86AD-872F6947F7AD}" type="pres">
      <dgm:prSet presAssocID="{D9D95C53-B717-4A38-9AD9-31F37224484B}" presName="negativeSpace" presStyleCnt="0"/>
      <dgm:spPr/>
    </dgm:pt>
    <dgm:pt modelId="{9C3962A5-8D37-4D08-948C-0459CB3676A1}" type="pres">
      <dgm:prSet presAssocID="{D9D95C53-B717-4A38-9AD9-31F37224484B}" presName="childText" presStyleLbl="conFgAcc1" presStyleIdx="1" presStyleCnt="7">
        <dgm:presLayoutVars>
          <dgm:bulletEnabled val="1"/>
        </dgm:presLayoutVars>
      </dgm:prSet>
      <dgm:spPr/>
    </dgm:pt>
    <dgm:pt modelId="{3250D95A-81CF-44AB-9D98-A2C7704D2BAF}" type="pres">
      <dgm:prSet presAssocID="{7DC2E661-3046-417C-A0A8-1BB7211B4DD5}" presName="spaceBetweenRectangles" presStyleCnt="0"/>
      <dgm:spPr/>
    </dgm:pt>
    <dgm:pt modelId="{DFCEE40A-DBE3-4704-907B-C3D5695B3A74}" type="pres">
      <dgm:prSet presAssocID="{213401DD-30E3-401D-882E-0347673A3447}" presName="parentLin" presStyleCnt="0"/>
      <dgm:spPr/>
    </dgm:pt>
    <dgm:pt modelId="{D9CE6A14-E4CF-4118-9EE7-EEC9BA1CD67C}" type="pres">
      <dgm:prSet presAssocID="{213401DD-30E3-401D-882E-0347673A3447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BE9A94F7-B4B1-484D-91C7-B630DFFD9604}" type="pres">
      <dgm:prSet presAssocID="{213401DD-30E3-401D-882E-0347673A344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8AE5F-F8A3-41B1-8EE2-6EF284DA7966}" type="pres">
      <dgm:prSet presAssocID="{213401DD-30E3-401D-882E-0347673A3447}" presName="negativeSpace" presStyleCnt="0"/>
      <dgm:spPr/>
    </dgm:pt>
    <dgm:pt modelId="{E40263D0-1510-4CC3-ABF6-2819BD9B8BB5}" type="pres">
      <dgm:prSet presAssocID="{213401DD-30E3-401D-882E-0347673A3447}" presName="childText" presStyleLbl="conFgAcc1" presStyleIdx="2" presStyleCnt="7">
        <dgm:presLayoutVars>
          <dgm:bulletEnabled val="1"/>
        </dgm:presLayoutVars>
      </dgm:prSet>
      <dgm:spPr/>
    </dgm:pt>
    <dgm:pt modelId="{D2CE17D3-A05B-4714-9F42-08FCCB23A7B5}" type="pres">
      <dgm:prSet presAssocID="{37C88790-B148-4E77-A72B-7926983BCA37}" presName="spaceBetweenRectangles" presStyleCnt="0"/>
      <dgm:spPr/>
    </dgm:pt>
    <dgm:pt modelId="{DBA7B102-417F-47D9-B5AD-3050109B49F0}" type="pres">
      <dgm:prSet presAssocID="{E37823CA-0A02-4C3F-921E-1B96B1DC0EA2}" presName="parentLin" presStyleCnt="0"/>
      <dgm:spPr/>
    </dgm:pt>
    <dgm:pt modelId="{3F425DF5-B61F-4EC4-B39B-B2989E6580AF}" type="pres">
      <dgm:prSet presAssocID="{E37823CA-0A02-4C3F-921E-1B96B1DC0EA2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614D045C-5211-4EA0-8316-CD08A146ECD3}" type="pres">
      <dgm:prSet presAssocID="{E37823CA-0A02-4C3F-921E-1B96B1DC0EA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6673A-D153-4836-9EA4-9D24D35BBF69}" type="pres">
      <dgm:prSet presAssocID="{E37823CA-0A02-4C3F-921E-1B96B1DC0EA2}" presName="negativeSpace" presStyleCnt="0"/>
      <dgm:spPr/>
    </dgm:pt>
    <dgm:pt modelId="{A48C1712-10D1-4099-8AAC-4B2B335A03D1}" type="pres">
      <dgm:prSet presAssocID="{E37823CA-0A02-4C3F-921E-1B96B1DC0EA2}" presName="childText" presStyleLbl="conFgAcc1" presStyleIdx="3" presStyleCnt="7">
        <dgm:presLayoutVars>
          <dgm:bulletEnabled val="1"/>
        </dgm:presLayoutVars>
      </dgm:prSet>
      <dgm:spPr/>
    </dgm:pt>
    <dgm:pt modelId="{44AB1E5F-3A12-48E9-898F-15E5BC080168}" type="pres">
      <dgm:prSet presAssocID="{E3CFCE98-8D6E-4098-8176-7CF4083CE109}" presName="spaceBetweenRectangles" presStyleCnt="0"/>
      <dgm:spPr/>
    </dgm:pt>
    <dgm:pt modelId="{4EF3EB96-B182-465D-8348-C13CE1CB84C7}" type="pres">
      <dgm:prSet presAssocID="{00D12965-A02E-4C3F-87F2-8354066D6179}" presName="parentLin" presStyleCnt="0"/>
      <dgm:spPr/>
    </dgm:pt>
    <dgm:pt modelId="{F2B23BC6-FEDE-4998-BC0B-A800AAD8C821}" type="pres">
      <dgm:prSet presAssocID="{00D12965-A02E-4C3F-87F2-8354066D6179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7846A56-C790-4733-A15A-1BA91FDAFE50}" type="pres">
      <dgm:prSet presAssocID="{00D12965-A02E-4C3F-87F2-8354066D617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4B2E8-1CEC-44B7-9AE4-C616996C29D3}" type="pres">
      <dgm:prSet presAssocID="{00D12965-A02E-4C3F-87F2-8354066D6179}" presName="negativeSpace" presStyleCnt="0"/>
      <dgm:spPr/>
    </dgm:pt>
    <dgm:pt modelId="{CE38B31B-D17A-4D63-BDF4-ED37EBAA54A4}" type="pres">
      <dgm:prSet presAssocID="{00D12965-A02E-4C3F-87F2-8354066D6179}" presName="childText" presStyleLbl="conFgAcc1" presStyleIdx="4" presStyleCnt="7">
        <dgm:presLayoutVars>
          <dgm:bulletEnabled val="1"/>
        </dgm:presLayoutVars>
      </dgm:prSet>
      <dgm:spPr/>
    </dgm:pt>
    <dgm:pt modelId="{B2D4C4ED-A33C-4101-BE83-FED6031D5633}" type="pres">
      <dgm:prSet presAssocID="{82229F01-21F0-4758-8091-321926386204}" presName="spaceBetweenRectangles" presStyleCnt="0"/>
      <dgm:spPr/>
    </dgm:pt>
    <dgm:pt modelId="{DD5C6FB4-ACFF-4854-BF56-EE877647D75E}" type="pres">
      <dgm:prSet presAssocID="{1301480D-434D-43E0-B358-91A04FC4BB7C}" presName="parentLin" presStyleCnt="0"/>
      <dgm:spPr/>
    </dgm:pt>
    <dgm:pt modelId="{7B4153FE-64B6-4FBE-949D-5F3DD389ADF5}" type="pres">
      <dgm:prSet presAssocID="{1301480D-434D-43E0-B358-91A04FC4BB7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BB529779-2BF9-44B2-B146-7BDA249C5346}" type="pres">
      <dgm:prSet presAssocID="{1301480D-434D-43E0-B358-91A04FC4BB7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F283B-FC56-480D-ABD6-03B24CCDBFB1}" type="pres">
      <dgm:prSet presAssocID="{1301480D-434D-43E0-B358-91A04FC4BB7C}" presName="negativeSpace" presStyleCnt="0"/>
      <dgm:spPr/>
    </dgm:pt>
    <dgm:pt modelId="{97561A1C-F470-4D36-B031-2F71710C49C0}" type="pres">
      <dgm:prSet presAssocID="{1301480D-434D-43E0-B358-91A04FC4BB7C}" presName="childText" presStyleLbl="conFgAcc1" presStyleIdx="5" presStyleCnt="7">
        <dgm:presLayoutVars>
          <dgm:bulletEnabled val="1"/>
        </dgm:presLayoutVars>
      </dgm:prSet>
      <dgm:spPr/>
    </dgm:pt>
    <dgm:pt modelId="{3D6D6016-2DCC-4706-8D86-6A2354AD074B}" type="pres">
      <dgm:prSet presAssocID="{5F712EDF-1E0F-431F-B1FB-F7FC0729DFB9}" presName="spaceBetweenRectangles" presStyleCnt="0"/>
      <dgm:spPr/>
    </dgm:pt>
    <dgm:pt modelId="{44F4795D-FCF4-4344-8725-868FADF17934}" type="pres">
      <dgm:prSet presAssocID="{7FA0F25F-7CE3-493F-827C-D68E366035C1}" presName="parentLin" presStyleCnt="0"/>
      <dgm:spPr/>
    </dgm:pt>
    <dgm:pt modelId="{A6A4697E-0A03-44FB-9438-591284821E9A}" type="pres">
      <dgm:prSet presAssocID="{7FA0F25F-7CE3-493F-827C-D68E366035C1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600A4E0-84B4-4DD2-86D8-644ED91979F5}" type="pres">
      <dgm:prSet presAssocID="{7FA0F25F-7CE3-493F-827C-D68E366035C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DFB11-2806-421D-BA7C-224C1C700EDB}" type="pres">
      <dgm:prSet presAssocID="{7FA0F25F-7CE3-493F-827C-D68E366035C1}" presName="negativeSpace" presStyleCnt="0"/>
      <dgm:spPr/>
    </dgm:pt>
    <dgm:pt modelId="{4F3DE3B1-F0EF-421E-8A2F-AB604842BA48}" type="pres">
      <dgm:prSet presAssocID="{7FA0F25F-7CE3-493F-827C-D68E366035C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95A6495-79BC-4496-AD9A-78EB3FDF6132}" type="presOf" srcId="{99B194AC-1B5E-451D-91C5-DC9BBFBDAC8A}" destId="{1F21E359-9625-4CEE-81F8-9D0A76D0BDD3}" srcOrd="0" destOrd="0" presId="urn:microsoft.com/office/officeart/2005/8/layout/list1"/>
    <dgm:cxn modelId="{B790DEF6-F02B-4BB5-8E9B-8E5FDCEEF178}" srcId="{CE4F6DE6-189A-42CB-8A94-3B9CA90CF84F}" destId="{213401DD-30E3-401D-882E-0347673A3447}" srcOrd="2" destOrd="0" parTransId="{1F19122F-C38B-426C-B00F-FFB85DDDB4DF}" sibTransId="{37C88790-B148-4E77-A72B-7926983BCA37}"/>
    <dgm:cxn modelId="{60834C12-5D60-42C9-AE71-814D44B00507}" srcId="{CE4F6DE6-189A-42CB-8A94-3B9CA90CF84F}" destId="{D9D95C53-B717-4A38-9AD9-31F37224484B}" srcOrd="1" destOrd="0" parTransId="{11BE6CAD-F09F-4AAD-B6E7-0895C940B893}" sibTransId="{7DC2E661-3046-417C-A0A8-1BB7211B4DD5}"/>
    <dgm:cxn modelId="{8732A238-04B6-49FC-96B2-64179F37E43A}" type="presOf" srcId="{213401DD-30E3-401D-882E-0347673A3447}" destId="{D9CE6A14-E4CF-4118-9EE7-EEC9BA1CD67C}" srcOrd="0" destOrd="0" presId="urn:microsoft.com/office/officeart/2005/8/layout/list1"/>
    <dgm:cxn modelId="{351FEAD5-A9B8-4CA9-9501-5078E3D23354}" type="presOf" srcId="{7FA0F25F-7CE3-493F-827C-D68E366035C1}" destId="{A6A4697E-0A03-44FB-9438-591284821E9A}" srcOrd="0" destOrd="0" presId="urn:microsoft.com/office/officeart/2005/8/layout/list1"/>
    <dgm:cxn modelId="{0F45CDB5-E6BE-4DB4-BAA5-6C81469B2037}" type="presOf" srcId="{1301480D-434D-43E0-B358-91A04FC4BB7C}" destId="{BB529779-2BF9-44B2-B146-7BDA249C5346}" srcOrd="1" destOrd="0" presId="urn:microsoft.com/office/officeart/2005/8/layout/list1"/>
    <dgm:cxn modelId="{D26B92BE-14B8-48CF-A25B-A9DB5C10F61D}" type="presOf" srcId="{7FA0F25F-7CE3-493F-827C-D68E366035C1}" destId="{E600A4E0-84B4-4DD2-86D8-644ED91979F5}" srcOrd="1" destOrd="0" presId="urn:microsoft.com/office/officeart/2005/8/layout/list1"/>
    <dgm:cxn modelId="{EC26313C-3DBF-4F5F-8BE8-898C3FA5FD70}" type="presOf" srcId="{D9D95C53-B717-4A38-9AD9-31F37224484B}" destId="{6D615024-D6F9-495A-95D8-06C155469142}" srcOrd="0" destOrd="0" presId="urn:microsoft.com/office/officeart/2005/8/layout/list1"/>
    <dgm:cxn modelId="{4E02FA4B-2A3B-490C-9A05-58621A21B1EA}" type="presOf" srcId="{00D12965-A02E-4C3F-87F2-8354066D6179}" destId="{F7846A56-C790-4733-A15A-1BA91FDAFE50}" srcOrd="1" destOrd="0" presId="urn:microsoft.com/office/officeart/2005/8/layout/list1"/>
    <dgm:cxn modelId="{EF61FEC0-315D-4142-A455-F6207E7AC03C}" type="presOf" srcId="{D9D95C53-B717-4A38-9AD9-31F37224484B}" destId="{1A5406F1-0684-4980-9E4B-EB23D30EB41C}" srcOrd="1" destOrd="0" presId="urn:microsoft.com/office/officeart/2005/8/layout/list1"/>
    <dgm:cxn modelId="{749B5429-BC4E-4C9A-9A48-07E609329749}" type="presOf" srcId="{E37823CA-0A02-4C3F-921E-1B96B1DC0EA2}" destId="{3F425DF5-B61F-4EC4-B39B-B2989E6580AF}" srcOrd="0" destOrd="0" presId="urn:microsoft.com/office/officeart/2005/8/layout/list1"/>
    <dgm:cxn modelId="{7227CDB1-55AE-4119-85D0-A3AD3C3FFD45}" type="presOf" srcId="{00D12965-A02E-4C3F-87F2-8354066D6179}" destId="{F2B23BC6-FEDE-4998-BC0B-A800AAD8C821}" srcOrd="0" destOrd="0" presId="urn:microsoft.com/office/officeart/2005/8/layout/list1"/>
    <dgm:cxn modelId="{B66ADF91-5AC1-405B-AB2C-1E89BB8945F0}" type="presOf" srcId="{99B194AC-1B5E-451D-91C5-DC9BBFBDAC8A}" destId="{8B2BD668-F3E3-4A35-A6FB-3FBCB52F7036}" srcOrd="1" destOrd="0" presId="urn:microsoft.com/office/officeart/2005/8/layout/list1"/>
    <dgm:cxn modelId="{AEB5F9C5-ABE3-488A-8862-9FDFA74701FF}" type="presOf" srcId="{1301480D-434D-43E0-B358-91A04FC4BB7C}" destId="{7B4153FE-64B6-4FBE-949D-5F3DD389ADF5}" srcOrd="0" destOrd="0" presId="urn:microsoft.com/office/officeart/2005/8/layout/list1"/>
    <dgm:cxn modelId="{55475BBE-881D-4723-B6D8-31A27550D66A}" srcId="{CE4F6DE6-189A-42CB-8A94-3B9CA90CF84F}" destId="{99B194AC-1B5E-451D-91C5-DC9BBFBDAC8A}" srcOrd="0" destOrd="0" parTransId="{38180D62-B96C-4C91-9353-7DDFFB06B021}" sibTransId="{4589D0AC-F02A-44E3-B330-8705526A5D29}"/>
    <dgm:cxn modelId="{CAEB6A5C-A2B4-4D23-88AE-335303D160D6}" srcId="{CE4F6DE6-189A-42CB-8A94-3B9CA90CF84F}" destId="{E37823CA-0A02-4C3F-921E-1B96B1DC0EA2}" srcOrd="3" destOrd="0" parTransId="{7AA387E5-9165-4CE3-9D6F-77CE58F9EB9D}" sibTransId="{E3CFCE98-8D6E-4098-8176-7CF4083CE109}"/>
    <dgm:cxn modelId="{F3376602-4169-4661-AE23-B1E03F1C554B}" srcId="{CE4F6DE6-189A-42CB-8A94-3B9CA90CF84F}" destId="{7FA0F25F-7CE3-493F-827C-D68E366035C1}" srcOrd="6" destOrd="0" parTransId="{5F828518-62A3-4E5C-86E8-A6C795ED8D8D}" sibTransId="{9E6B06F4-D1F6-4755-82CF-204AE28742F7}"/>
    <dgm:cxn modelId="{C24D8EFC-A270-4D95-B2B3-692FCD176036}" srcId="{CE4F6DE6-189A-42CB-8A94-3B9CA90CF84F}" destId="{1301480D-434D-43E0-B358-91A04FC4BB7C}" srcOrd="5" destOrd="0" parTransId="{C856A0A7-F2A9-4509-A558-086B3B86F9DF}" sibTransId="{5F712EDF-1E0F-431F-B1FB-F7FC0729DFB9}"/>
    <dgm:cxn modelId="{47CC325E-5C67-4B88-A6DF-748CECE4B8F7}" srcId="{CE4F6DE6-189A-42CB-8A94-3B9CA90CF84F}" destId="{00D12965-A02E-4C3F-87F2-8354066D6179}" srcOrd="4" destOrd="0" parTransId="{C92A9995-9A92-410D-A14A-B2FC0604115A}" sibTransId="{82229F01-21F0-4758-8091-321926386204}"/>
    <dgm:cxn modelId="{4CCD5E98-FFB0-400A-99B8-07DB14B768C4}" type="presOf" srcId="{213401DD-30E3-401D-882E-0347673A3447}" destId="{BE9A94F7-B4B1-484D-91C7-B630DFFD9604}" srcOrd="1" destOrd="0" presId="urn:microsoft.com/office/officeart/2005/8/layout/list1"/>
    <dgm:cxn modelId="{65D6E189-E56C-4170-BFFD-52C3E0436864}" type="presOf" srcId="{CE4F6DE6-189A-42CB-8A94-3B9CA90CF84F}" destId="{2B189176-0F66-435A-837D-BF6F18D6A775}" srcOrd="0" destOrd="0" presId="urn:microsoft.com/office/officeart/2005/8/layout/list1"/>
    <dgm:cxn modelId="{2675C9D2-B406-46D4-9208-B48F482003A6}" type="presOf" srcId="{E37823CA-0A02-4C3F-921E-1B96B1DC0EA2}" destId="{614D045C-5211-4EA0-8316-CD08A146ECD3}" srcOrd="1" destOrd="0" presId="urn:microsoft.com/office/officeart/2005/8/layout/list1"/>
    <dgm:cxn modelId="{7D69EBF8-4B2A-4988-936B-3122A9BAD9D4}" type="presParOf" srcId="{2B189176-0F66-435A-837D-BF6F18D6A775}" destId="{B3596F35-10ED-4C93-9C11-9AC609E06841}" srcOrd="0" destOrd="0" presId="urn:microsoft.com/office/officeart/2005/8/layout/list1"/>
    <dgm:cxn modelId="{945B32A2-C944-4882-8489-1EBA51229690}" type="presParOf" srcId="{B3596F35-10ED-4C93-9C11-9AC609E06841}" destId="{1F21E359-9625-4CEE-81F8-9D0A76D0BDD3}" srcOrd="0" destOrd="0" presId="urn:microsoft.com/office/officeart/2005/8/layout/list1"/>
    <dgm:cxn modelId="{8C8D18D7-26B0-4C79-AE9F-0E9FD8A84F63}" type="presParOf" srcId="{B3596F35-10ED-4C93-9C11-9AC609E06841}" destId="{8B2BD668-F3E3-4A35-A6FB-3FBCB52F7036}" srcOrd="1" destOrd="0" presId="urn:microsoft.com/office/officeart/2005/8/layout/list1"/>
    <dgm:cxn modelId="{EB810113-0447-4876-BC9F-AA7D96C3189A}" type="presParOf" srcId="{2B189176-0F66-435A-837D-BF6F18D6A775}" destId="{9B0A13E1-C342-4A22-9B00-3BC7EEB46F79}" srcOrd="1" destOrd="0" presId="urn:microsoft.com/office/officeart/2005/8/layout/list1"/>
    <dgm:cxn modelId="{C9F8BDD4-C453-4393-B696-0FDC062EC125}" type="presParOf" srcId="{2B189176-0F66-435A-837D-BF6F18D6A775}" destId="{99841F88-69BE-4F06-8B5F-5048BB709060}" srcOrd="2" destOrd="0" presId="urn:microsoft.com/office/officeart/2005/8/layout/list1"/>
    <dgm:cxn modelId="{448948B0-8501-4682-BD88-D9CB51D11BEB}" type="presParOf" srcId="{2B189176-0F66-435A-837D-BF6F18D6A775}" destId="{12C69FBA-F17C-4372-A395-9BAFA5C3F064}" srcOrd="3" destOrd="0" presId="urn:microsoft.com/office/officeart/2005/8/layout/list1"/>
    <dgm:cxn modelId="{EAA64682-CB9D-41C6-9238-5560E2D21E38}" type="presParOf" srcId="{2B189176-0F66-435A-837D-BF6F18D6A775}" destId="{7C62E90A-5AD3-4639-8F32-A50C2C14FE27}" srcOrd="4" destOrd="0" presId="urn:microsoft.com/office/officeart/2005/8/layout/list1"/>
    <dgm:cxn modelId="{5BCC40EE-1629-4EA6-A3B9-43917354CC0B}" type="presParOf" srcId="{7C62E90A-5AD3-4639-8F32-A50C2C14FE27}" destId="{6D615024-D6F9-495A-95D8-06C155469142}" srcOrd="0" destOrd="0" presId="urn:microsoft.com/office/officeart/2005/8/layout/list1"/>
    <dgm:cxn modelId="{9BC972CF-CC5C-4A6C-BC5A-34612FEA61C8}" type="presParOf" srcId="{7C62E90A-5AD3-4639-8F32-A50C2C14FE27}" destId="{1A5406F1-0684-4980-9E4B-EB23D30EB41C}" srcOrd="1" destOrd="0" presId="urn:microsoft.com/office/officeart/2005/8/layout/list1"/>
    <dgm:cxn modelId="{9879DD3E-720C-42BD-90C7-30F2A2E2AB35}" type="presParOf" srcId="{2B189176-0F66-435A-837D-BF6F18D6A775}" destId="{8EF4DAB7-A677-410A-86AD-872F6947F7AD}" srcOrd="5" destOrd="0" presId="urn:microsoft.com/office/officeart/2005/8/layout/list1"/>
    <dgm:cxn modelId="{531C634A-0D27-4501-8AAA-0287B7905D5A}" type="presParOf" srcId="{2B189176-0F66-435A-837D-BF6F18D6A775}" destId="{9C3962A5-8D37-4D08-948C-0459CB3676A1}" srcOrd="6" destOrd="0" presId="urn:microsoft.com/office/officeart/2005/8/layout/list1"/>
    <dgm:cxn modelId="{FA70293B-6D40-4AF6-9BA0-105F6B8E236C}" type="presParOf" srcId="{2B189176-0F66-435A-837D-BF6F18D6A775}" destId="{3250D95A-81CF-44AB-9D98-A2C7704D2BAF}" srcOrd="7" destOrd="0" presId="urn:microsoft.com/office/officeart/2005/8/layout/list1"/>
    <dgm:cxn modelId="{750122C1-4E71-4C47-8D22-D4F541493139}" type="presParOf" srcId="{2B189176-0F66-435A-837D-BF6F18D6A775}" destId="{DFCEE40A-DBE3-4704-907B-C3D5695B3A74}" srcOrd="8" destOrd="0" presId="urn:microsoft.com/office/officeart/2005/8/layout/list1"/>
    <dgm:cxn modelId="{A03ED3BF-855C-4AB6-8B6E-4D2E57AA379E}" type="presParOf" srcId="{DFCEE40A-DBE3-4704-907B-C3D5695B3A74}" destId="{D9CE6A14-E4CF-4118-9EE7-EEC9BA1CD67C}" srcOrd="0" destOrd="0" presId="urn:microsoft.com/office/officeart/2005/8/layout/list1"/>
    <dgm:cxn modelId="{42B1B777-7E33-41D2-904D-16115CD23062}" type="presParOf" srcId="{DFCEE40A-DBE3-4704-907B-C3D5695B3A74}" destId="{BE9A94F7-B4B1-484D-91C7-B630DFFD9604}" srcOrd="1" destOrd="0" presId="urn:microsoft.com/office/officeart/2005/8/layout/list1"/>
    <dgm:cxn modelId="{B98FE249-2DA3-48D6-98A9-5B9752EAD7C9}" type="presParOf" srcId="{2B189176-0F66-435A-837D-BF6F18D6A775}" destId="{37D8AE5F-F8A3-41B1-8EE2-6EF284DA7966}" srcOrd="9" destOrd="0" presId="urn:microsoft.com/office/officeart/2005/8/layout/list1"/>
    <dgm:cxn modelId="{834462D5-5CCF-4C41-A425-9B294BD86556}" type="presParOf" srcId="{2B189176-0F66-435A-837D-BF6F18D6A775}" destId="{E40263D0-1510-4CC3-ABF6-2819BD9B8BB5}" srcOrd="10" destOrd="0" presId="urn:microsoft.com/office/officeart/2005/8/layout/list1"/>
    <dgm:cxn modelId="{53C0A840-4CB1-4E4B-BCB6-3AF55A5C8E0B}" type="presParOf" srcId="{2B189176-0F66-435A-837D-BF6F18D6A775}" destId="{D2CE17D3-A05B-4714-9F42-08FCCB23A7B5}" srcOrd="11" destOrd="0" presId="urn:microsoft.com/office/officeart/2005/8/layout/list1"/>
    <dgm:cxn modelId="{D15B788F-DBBE-4978-B707-88AA2E1CBDCC}" type="presParOf" srcId="{2B189176-0F66-435A-837D-BF6F18D6A775}" destId="{DBA7B102-417F-47D9-B5AD-3050109B49F0}" srcOrd="12" destOrd="0" presId="urn:microsoft.com/office/officeart/2005/8/layout/list1"/>
    <dgm:cxn modelId="{AC46AFFB-EE0F-4FB2-83F7-BD7416DAB3D2}" type="presParOf" srcId="{DBA7B102-417F-47D9-B5AD-3050109B49F0}" destId="{3F425DF5-B61F-4EC4-B39B-B2989E6580AF}" srcOrd="0" destOrd="0" presId="urn:microsoft.com/office/officeart/2005/8/layout/list1"/>
    <dgm:cxn modelId="{F8914495-3DA9-449A-947A-906DBEB7DBE6}" type="presParOf" srcId="{DBA7B102-417F-47D9-B5AD-3050109B49F0}" destId="{614D045C-5211-4EA0-8316-CD08A146ECD3}" srcOrd="1" destOrd="0" presId="urn:microsoft.com/office/officeart/2005/8/layout/list1"/>
    <dgm:cxn modelId="{9EBB8A11-C930-4A8B-9496-2E108E12E669}" type="presParOf" srcId="{2B189176-0F66-435A-837D-BF6F18D6A775}" destId="{0BF6673A-D153-4836-9EA4-9D24D35BBF69}" srcOrd="13" destOrd="0" presId="urn:microsoft.com/office/officeart/2005/8/layout/list1"/>
    <dgm:cxn modelId="{F1BAB4AA-A314-4D40-B37A-2F8410595F8E}" type="presParOf" srcId="{2B189176-0F66-435A-837D-BF6F18D6A775}" destId="{A48C1712-10D1-4099-8AAC-4B2B335A03D1}" srcOrd="14" destOrd="0" presId="urn:microsoft.com/office/officeart/2005/8/layout/list1"/>
    <dgm:cxn modelId="{C44E057E-E029-46E6-A63E-725F5E24A4C7}" type="presParOf" srcId="{2B189176-0F66-435A-837D-BF6F18D6A775}" destId="{44AB1E5F-3A12-48E9-898F-15E5BC080168}" srcOrd="15" destOrd="0" presId="urn:microsoft.com/office/officeart/2005/8/layout/list1"/>
    <dgm:cxn modelId="{903BA8C2-6B6D-41F7-84EE-7B6E1C38B402}" type="presParOf" srcId="{2B189176-0F66-435A-837D-BF6F18D6A775}" destId="{4EF3EB96-B182-465D-8348-C13CE1CB84C7}" srcOrd="16" destOrd="0" presId="urn:microsoft.com/office/officeart/2005/8/layout/list1"/>
    <dgm:cxn modelId="{9DB17233-89F7-439F-8030-2FD4F88EE728}" type="presParOf" srcId="{4EF3EB96-B182-465D-8348-C13CE1CB84C7}" destId="{F2B23BC6-FEDE-4998-BC0B-A800AAD8C821}" srcOrd="0" destOrd="0" presId="urn:microsoft.com/office/officeart/2005/8/layout/list1"/>
    <dgm:cxn modelId="{BE887CB7-FCD3-4D18-BCB5-D9C3D3408CA7}" type="presParOf" srcId="{4EF3EB96-B182-465D-8348-C13CE1CB84C7}" destId="{F7846A56-C790-4733-A15A-1BA91FDAFE50}" srcOrd="1" destOrd="0" presId="urn:microsoft.com/office/officeart/2005/8/layout/list1"/>
    <dgm:cxn modelId="{F323E487-D502-4E80-B001-8833D89C4F72}" type="presParOf" srcId="{2B189176-0F66-435A-837D-BF6F18D6A775}" destId="{6FA4B2E8-1CEC-44B7-9AE4-C616996C29D3}" srcOrd="17" destOrd="0" presId="urn:microsoft.com/office/officeart/2005/8/layout/list1"/>
    <dgm:cxn modelId="{C7B69C64-F55C-49DA-A9F8-036A288930F6}" type="presParOf" srcId="{2B189176-0F66-435A-837D-BF6F18D6A775}" destId="{CE38B31B-D17A-4D63-BDF4-ED37EBAA54A4}" srcOrd="18" destOrd="0" presId="urn:microsoft.com/office/officeart/2005/8/layout/list1"/>
    <dgm:cxn modelId="{A6ACF8D7-4D11-403E-82BE-48DFA042FB09}" type="presParOf" srcId="{2B189176-0F66-435A-837D-BF6F18D6A775}" destId="{B2D4C4ED-A33C-4101-BE83-FED6031D5633}" srcOrd="19" destOrd="0" presId="urn:microsoft.com/office/officeart/2005/8/layout/list1"/>
    <dgm:cxn modelId="{742A9DFF-42BB-4A63-80D0-7D15D3E2434D}" type="presParOf" srcId="{2B189176-0F66-435A-837D-BF6F18D6A775}" destId="{DD5C6FB4-ACFF-4854-BF56-EE877647D75E}" srcOrd="20" destOrd="0" presId="urn:microsoft.com/office/officeart/2005/8/layout/list1"/>
    <dgm:cxn modelId="{6BCB3F17-A260-471A-965F-14377B9E4CDA}" type="presParOf" srcId="{DD5C6FB4-ACFF-4854-BF56-EE877647D75E}" destId="{7B4153FE-64B6-4FBE-949D-5F3DD389ADF5}" srcOrd="0" destOrd="0" presId="urn:microsoft.com/office/officeart/2005/8/layout/list1"/>
    <dgm:cxn modelId="{EC7BD73F-20F7-4385-BB0C-A34577A9B6AA}" type="presParOf" srcId="{DD5C6FB4-ACFF-4854-BF56-EE877647D75E}" destId="{BB529779-2BF9-44B2-B146-7BDA249C5346}" srcOrd="1" destOrd="0" presId="urn:microsoft.com/office/officeart/2005/8/layout/list1"/>
    <dgm:cxn modelId="{235ABB88-0C86-4D7E-B445-F2BB0B673021}" type="presParOf" srcId="{2B189176-0F66-435A-837D-BF6F18D6A775}" destId="{A65F283B-FC56-480D-ABD6-03B24CCDBFB1}" srcOrd="21" destOrd="0" presId="urn:microsoft.com/office/officeart/2005/8/layout/list1"/>
    <dgm:cxn modelId="{A0DA683F-85FA-4E3E-8CA9-10AA90A3858A}" type="presParOf" srcId="{2B189176-0F66-435A-837D-BF6F18D6A775}" destId="{97561A1C-F470-4D36-B031-2F71710C49C0}" srcOrd="22" destOrd="0" presId="urn:microsoft.com/office/officeart/2005/8/layout/list1"/>
    <dgm:cxn modelId="{8F8C6E8A-D2FD-4DB9-A62E-151E4E5E3BBB}" type="presParOf" srcId="{2B189176-0F66-435A-837D-BF6F18D6A775}" destId="{3D6D6016-2DCC-4706-8D86-6A2354AD074B}" srcOrd="23" destOrd="0" presId="urn:microsoft.com/office/officeart/2005/8/layout/list1"/>
    <dgm:cxn modelId="{A8CA8BB5-7690-4C1D-8EE8-C463FC434B9C}" type="presParOf" srcId="{2B189176-0F66-435A-837D-BF6F18D6A775}" destId="{44F4795D-FCF4-4344-8725-868FADF17934}" srcOrd="24" destOrd="0" presId="urn:microsoft.com/office/officeart/2005/8/layout/list1"/>
    <dgm:cxn modelId="{8B279BE8-23BB-4472-86AD-1AF65C07B95D}" type="presParOf" srcId="{44F4795D-FCF4-4344-8725-868FADF17934}" destId="{A6A4697E-0A03-44FB-9438-591284821E9A}" srcOrd="0" destOrd="0" presId="urn:microsoft.com/office/officeart/2005/8/layout/list1"/>
    <dgm:cxn modelId="{4AE38C7F-5C82-427D-BB8F-5F478AA44795}" type="presParOf" srcId="{44F4795D-FCF4-4344-8725-868FADF17934}" destId="{E600A4E0-84B4-4DD2-86D8-644ED91979F5}" srcOrd="1" destOrd="0" presId="urn:microsoft.com/office/officeart/2005/8/layout/list1"/>
    <dgm:cxn modelId="{99F70D0E-8552-4D0C-B85F-02676928C45E}" type="presParOf" srcId="{2B189176-0F66-435A-837D-BF6F18D6A775}" destId="{0B9DFB11-2806-421D-BA7C-224C1C700EDB}" srcOrd="25" destOrd="0" presId="urn:microsoft.com/office/officeart/2005/8/layout/list1"/>
    <dgm:cxn modelId="{7A1E0DE3-261C-43F9-86DF-E47F50A2D98E}" type="presParOf" srcId="{2B189176-0F66-435A-837D-BF6F18D6A775}" destId="{4F3DE3B1-F0EF-421E-8A2F-AB604842BA4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4F6DE6-189A-42CB-8A94-3B9CA90CF8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B194AC-1B5E-451D-91C5-DC9BBFBDAC8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Творчество и инновации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38180D62-B96C-4C91-9353-7DDFFB06B021}" type="parTrans" cxnId="{55475BBE-881D-4723-B6D8-31A27550D66A}">
      <dgm:prSet/>
      <dgm:spPr/>
      <dgm:t>
        <a:bodyPr/>
        <a:lstStyle/>
        <a:p>
          <a:endParaRPr lang="ru-RU" sz="1200"/>
        </a:p>
      </dgm:t>
    </dgm:pt>
    <dgm:pt modelId="{4589D0AC-F02A-44E3-B330-8705526A5D29}" type="sibTrans" cxnId="{55475BBE-881D-4723-B6D8-31A27550D66A}">
      <dgm:prSet/>
      <dgm:spPr/>
      <dgm:t>
        <a:bodyPr/>
        <a:lstStyle/>
        <a:p>
          <a:endParaRPr lang="ru-RU" sz="1200"/>
        </a:p>
      </dgm:t>
    </dgm:pt>
    <dgm:pt modelId="{D9D95C53-B717-4A38-9AD9-31F37224484B}">
      <dgm:prSet custT="1"/>
      <dgm:spPr/>
      <dgm:t>
        <a:bodyPr/>
        <a:lstStyle/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Исследования</a:t>
          </a:r>
          <a:endParaRPr lang="ru-RU" sz="1200" dirty="0"/>
        </a:p>
      </dgm:t>
    </dgm:pt>
    <dgm:pt modelId="{11BE6CAD-F09F-4AAD-B6E7-0895C940B893}" type="parTrans" cxnId="{60834C12-5D60-42C9-AE71-814D44B00507}">
      <dgm:prSet/>
      <dgm:spPr/>
      <dgm:t>
        <a:bodyPr/>
        <a:lstStyle/>
        <a:p>
          <a:endParaRPr lang="ru-RU" sz="1200"/>
        </a:p>
      </dgm:t>
    </dgm:pt>
    <dgm:pt modelId="{7DC2E661-3046-417C-A0A8-1BB7211B4DD5}" type="sibTrans" cxnId="{60834C12-5D60-42C9-AE71-814D44B00507}">
      <dgm:prSet/>
      <dgm:spPr/>
      <dgm:t>
        <a:bodyPr/>
        <a:lstStyle/>
        <a:p>
          <a:endParaRPr lang="ru-RU" sz="1200"/>
        </a:p>
      </dgm:t>
    </dgm:pt>
    <dgm:pt modelId="{00D12965-A02E-4C3F-87F2-8354066D617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/>
            <a:t>Охрана существующих традиций Университета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C92A9995-9A92-410D-A14A-B2FC0604115A}" type="parTrans" cxnId="{47CC325E-5C67-4B88-A6DF-748CECE4B8F7}">
      <dgm:prSet/>
      <dgm:spPr/>
      <dgm:t>
        <a:bodyPr/>
        <a:lstStyle/>
        <a:p>
          <a:endParaRPr lang="ru-RU" sz="1200"/>
        </a:p>
      </dgm:t>
    </dgm:pt>
    <dgm:pt modelId="{82229F01-21F0-4758-8091-321926386204}" type="sibTrans" cxnId="{47CC325E-5C67-4B88-A6DF-748CECE4B8F7}">
      <dgm:prSet/>
      <dgm:spPr/>
      <dgm:t>
        <a:bodyPr/>
        <a:lstStyle/>
        <a:p>
          <a:endParaRPr lang="ru-RU" sz="1200"/>
        </a:p>
      </dgm:t>
    </dgm:pt>
    <dgm:pt modelId="{1301480D-434D-43E0-B358-91A04FC4BB7C}">
      <dgm:prSet custT="1"/>
      <dgm:spPr/>
      <dgm:t>
        <a:bodyPr/>
        <a:lstStyle/>
        <a:p>
          <a:r>
            <a:rPr lang="ru-RU" sz="1200" dirty="0" smtClean="0"/>
            <a:t>Стратегические приоритеты </a:t>
          </a:r>
        </a:p>
      </dgm:t>
    </dgm:pt>
    <dgm:pt modelId="{C856A0A7-F2A9-4509-A558-086B3B86F9DF}" type="parTrans" cxnId="{C24D8EFC-A270-4D95-B2B3-692FCD176036}">
      <dgm:prSet/>
      <dgm:spPr/>
      <dgm:t>
        <a:bodyPr/>
        <a:lstStyle/>
        <a:p>
          <a:endParaRPr lang="ru-RU" sz="1200"/>
        </a:p>
      </dgm:t>
    </dgm:pt>
    <dgm:pt modelId="{5F712EDF-1E0F-431F-B1FB-F7FC0729DFB9}" type="sibTrans" cxnId="{C24D8EFC-A270-4D95-B2B3-692FCD176036}">
      <dgm:prSet/>
      <dgm:spPr/>
      <dgm:t>
        <a:bodyPr/>
        <a:lstStyle/>
        <a:p>
          <a:endParaRPr lang="ru-RU" sz="1200"/>
        </a:p>
      </dgm:t>
    </dgm:pt>
    <dgm:pt modelId="{E37823CA-0A02-4C3F-921E-1B96B1DC0EA2}">
      <dgm:prSet custT="1"/>
      <dgm:spPr/>
      <dgm:t>
        <a:bodyPr/>
        <a:lstStyle/>
        <a:p>
          <a:r>
            <a:rPr lang="ru-RU" sz="1200" smtClean="0"/>
            <a:t>Научные школы</a:t>
          </a:r>
          <a:endParaRPr lang="ru-RU" sz="1200" dirty="0" smtClean="0"/>
        </a:p>
      </dgm:t>
    </dgm:pt>
    <dgm:pt modelId="{7AA387E5-9165-4CE3-9D6F-77CE58F9EB9D}" type="parTrans" cxnId="{CAEB6A5C-A2B4-4D23-88AE-335303D160D6}">
      <dgm:prSet/>
      <dgm:spPr/>
      <dgm:t>
        <a:bodyPr/>
        <a:lstStyle/>
        <a:p>
          <a:endParaRPr lang="ru-RU" sz="1200"/>
        </a:p>
      </dgm:t>
    </dgm:pt>
    <dgm:pt modelId="{E3CFCE98-8D6E-4098-8176-7CF4083CE109}" type="sibTrans" cxnId="{CAEB6A5C-A2B4-4D23-88AE-335303D160D6}">
      <dgm:prSet/>
      <dgm:spPr/>
      <dgm:t>
        <a:bodyPr/>
        <a:lstStyle/>
        <a:p>
          <a:endParaRPr lang="ru-RU" sz="1200"/>
        </a:p>
      </dgm:t>
    </dgm:pt>
    <dgm:pt modelId="{0647E1A7-2416-4226-87F2-EB389FE1CDC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Критическое мышление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dirty="0"/>
        </a:p>
      </dgm:t>
    </dgm:pt>
    <dgm:pt modelId="{E44C4FA8-8C96-4F66-83F6-79E5CB0AC41F}" type="parTrans" cxnId="{63290FC3-29D4-4D26-B3AF-3EE0F9492E84}">
      <dgm:prSet/>
      <dgm:spPr/>
      <dgm:t>
        <a:bodyPr/>
        <a:lstStyle/>
        <a:p>
          <a:endParaRPr lang="ru-RU" sz="1200"/>
        </a:p>
      </dgm:t>
    </dgm:pt>
    <dgm:pt modelId="{2548EE2F-28A8-4DD9-BF74-04D72C3875CE}" type="sibTrans" cxnId="{63290FC3-29D4-4D26-B3AF-3EE0F9492E84}">
      <dgm:prSet/>
      <dgm:spPr/>
      <dgm:t>
        <a:bodyPr/>
        <a:lstStyle/>
        <a:p>
          <a:endParaRPr lang="ru-RU" sz="1200"/>
        </a:p>
      </dgm:t>
    </dgm:pt>
    <dgm:pt modelId="{623BCA5C-FA5E-4417-8CFB-C351B6437DD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Предпринимательский дух</a:t>
          </a:r>
        </a:p>
        <a:p>
          <a:endParaRPr lang="ru-RU" sz="1200" dirty="0"/>
        </a:p>
      </dgm:t>
    </dgm:pt>
    <dgm:pt modelId="{5967BA7E-8BDB-40DD-A672-DD3EB1376FD3}" type="parTrans" cxnId="{E2D5F537-A3E0-4646-980A-85D777385623}">
      <dgm:prSet/>
      <dgm:spPr/>
      <dgm:t>
        <a:bodyPr/>
        <a:lstStyle/>
        <a:p>
          <a:endParaRPr lang="ru-RU" sz="1200"/>
        </a:p>
      </dgm:t>
    </dgm:pt>
    <dgm:pt modelId="{3CDEBA78-ADDD-4CC8-AC5B-11D2771410B5}" type="sibTrans" cxnId="{E2D5F537-A3E0-4646-980A-85D777385623}">
      <dgm:prSet/>
      <dgm:spPr/>
      <dgm:t>
        <a:bodyPr/>
        <a:lstStyle/>
        <a:p>
          <a:endParaRPr lang="ru-RU" sz="1200"/>
        </a:p>
      </dgm:t>
    </dgm:pt>
    <dgm:pt modelId="{085ACBA0-1B65-4FDD-B08E-B7FD5D997ECF}">
      <dgm:prSet phldrT="[Текст]" custT="1"/>
      <dgm:spPr/>
      <dgm:t>
        <a:bodyPr/>
        <a:lstStyle/>
        <a:p>
          <a:r>
            <a:rPr lang="ru-RU" sz="1200" dirty="0" smtClean="0"/>
            <a:t>Реализация идей исследовательского Университета </a:t>
          </a:r>
          <a:endParaRPr lang="ru-RU" sz="1200" dirty="0"/>
        </a:p>
      </dgm:t>
    </dgm:pt>
    <dgm:pt modelId="{199AD389-03C2-4C50-846B-685AA5D3E762}" type="parTrans" cxnId="{390C05E3-D78E-4E57-8174-79184333E8B1}">
      <dgm:prSet/>
      <dgm:spPr/>
      <dgm:t>
        <a:bodyPr/>
        <a:lstStyle/>
        <a:p>
          <a:endParaRPr lang="ru-RU" sz="1400"/>
        </a:p>
      </dgm:t>
    </dgm:pt>
    <dgm:pt modelId="{8085C1EA-6012-45BC-A158-B9DF59720229}" type="sibTrans" cxnId="{390C05E3-D78E-4E57-8174-79184333E8B1}">
      <dgm:prSet/>
      <dgm:spPr/>
      <dgm:t>
        <a:bodyPr/>
        <a:lstStyle/>
        <a:p>
          <a:endParaRPr lang="ru-RU" sz="1400"/>
        </a:p>
      </dgm:t>
    </dgm:pt>
    <dgm:pt modelId="{E0F786B0-FF3F-4604-9D2B-B73A9817509C}" type="pres">
      <dgm:prSet presAssocID="{CE4F6DE6-189A-42CB-8A94-3B9CA90CF8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8B3B7-7DB7-499A-A076-E2A845C41103}" type="pres">
      <dgm:prSet presAssocID="{99B194AC-1B5E-451D-91C5-DC9BBFBDAC8A}" presName="parentLin" presStyleCnt="0"/>
      <dgm:spPr/>
    </dgm:pt>
    <dgm:pt modelId="{C1442D44-0C96-4512-AE92-BE80F19A31B4}" type="pres">
      <dgm:prSet presAssocID="{99B194AC-1B5E-451D-91C5-DC9BBFBDAC8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43CEB364-89FC-4EB1-933D-29DB701402EA}" type="pres">
      <dgm:prSet presAssocID="{99B194AC-1B5E-451D-91C5-DC9BBFBDAC8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1738-3172-4B7B-B2F1-7E82A45A4699}" type="pres">
      <dgm:prSet presAssocID="{99B194AC-1B5E-451D-91C5-DC9BBFBDAC8A}" presName="negativeSpace" presStyleCnt="0"/>
      <dgm:spPr/>
    </dgm:pt>
    <dgm:pt modelId="{A11FD8EF-1FDB-4A53-8826-761869A98881}" type="pres">
      <dgm:prSet presAssocID="{99B194AC-1B5E-451D-91C5-DC9BBFBDAC8A}" presName="childText" presStyleLbl="conFgAcc1" presStyleIdx="0" presStyleCnt="8">
        <dgm:presLayoutVars>
          <dgm:bulletEnabled val="1"/>
        </dgm:presLayoutVars>
      </dgm:prSet>
      <dgm:spPr/>
    </dgm:pt>
    <dgm:pt modelId="{EF61D889-D3A5-4235-9F75-936C5CFE09A0}" type="pres">
      <dgm:prSet presAssocID="{4589D0AC-F02A-44E3-B330-8705526A5D29}" presName="spaceBetweenRectangles" presStyleCnt="0"/>
      <dgm:spPr/>
    </dgm:pt>
    <dgm:pt modelId="{60DC80C5-153D-42AF-8013-632E4B0F02BF}" type="pres">
      <dgm:prSet presAssocID="{085ACBA0-1B65-4FDD-B08E-B7FD5D997ECF}" presName="parentLin" presStyleCnt="0"/>
      <dgm:spPr/>
    </dgm:pt>
    <dgm:pt modelId="{E5975650-E00A-4D82-8FBC-E0E2AA20EF1F}" type="pres">
      <dgm:prSet presAssocID="{085ACBA0-1B65-4FDD-B08E-B7FD5D997EC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B80526F8-5AF2-4F17-88A1-4F7D9D18D914}" type="pres">
      <dgm:prSet presAssocID="{085ACBA0-1B65-4FDD-B08E-B7FD5D997EC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1EB0E-F7FB-49C4-A6D4-3B79D37DDD7D}" type="pres">
      <dgm:prSet presAssocID="{085ACBA0-1B65-4FDD-B08E-B7FD5D997ECF}" presName="negativeSpace" presStyleCnt="0"/>
      <dgm:spPr/>
    </dgm:pt>
    <dgm:pt modelId="{6C582424-34F1-42F1-827D-FD4B97DDD031}" type="pres">
      <dgm:prSet presAssocID="{085ACBA0-1B65-4FDD-B08E-B7FD5D997ECF}" presName="childText" presStyleLbl="conFgAcc1" presStyleIdx="1" presStyleCnt="8">
        <dgm:presLayoutVars>
          <dgm:bulletEnabled val="1"/>
        </dgm:presLayoutVars>
      </dgm:prSet>
      <dgm:spPr/>
    </dgm:pt>
    <dgm:pt modelId="{9D683421-694D-4C2F-8B61-E9E4E1FCBDA0}" type="pres">
      <dgm:prSet presAssocID="{8085C1EA-6012-45BC-A158-B9DF59720229}" presName="spaceBetweenRectangles" presStyleCnt="0"/>
      <dgm:spPr/>
    </dgm:pt>
    <dgm:pt modelId="{5B09171A-62A3-42F4-A994-5C057EE90687}" type="pres">
      <dgm:prSet presAssocID="{D9D95C53-B717-4A38-9AD9-31F37224484B}" presName="parentLin" presStyleCnt="0"/>
      <dgm:spPr/>
    </dgm:pt>
    <dgm:pt modelId="{63804A47-670D-48F1-8969-9A95D58834B7}" type="pres">
      <dgm:prSet presAssocID="{D9D95C53-B717-4A38-9AD9-31F37224484B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855F2483-168E-4CC3-BEF9-C49DF3E813B0}" type="pres">
      <dgm:prSet presAssocID="{D9D95C53-B717-4A38-9AD9-31F37224484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45B38-AD27-4434-91EF-9405CC3FB49A}" type="pres">
      <dgm:prSet presAssocID="{D9D95C53-B717-4A38-9AD9-31F37224484B}" presName="negativeSpace" presStyleCnt="0"/>
      <dgm:spPr/>
    </dgm:pt>
    <dgm:pt modelId="{4C965470-4B88-45F3-A923-CEF430DAAA44}" type="pres">
      <dgm:prSet presAssocID="{D9D95C53-B717-4A38-9AD9-31F37224484B}" presName="childText" presStyleLbl="conFgAcc1" presStyleIdx="2" presStyleCnt="8">
        <dgm:presLayoutVars>
          <dgm:bulletEnabled val="1"/>
        </dgm:presLayoutVars>
      </dgm:prSet>
      <dgm:spPr/>
    </dgm:pt>
    <dgm:pt modelId="{D57DE40A-51B1-4067-AA6C-A82E5C740D12}" type="pres">
      <dgm:prSet presAssocID="{7DC2E661-3046-417C-A0A8-1BB7211B4DD5}" presName="spaceBetweenRectangles" presStyleCnt="0"/>
      <dgm:spPr/>
    </dgm:pt>
    <dgm:pt modelId="{7A46C19B-F4A8-4C3F-85F5-A7DB7DD557A0}" type="pres">
      <dgm:prSet presAssocID="{E37823CA-0A02-4C3F-921E-1B96B1DC0EA2}" presName="parentLin" presStyleCnt="0"/>
      <dgm:spPr/>
    </dgm:pt>
    <dgm:pt modelId="{CBAB5529-4BB6-4A51-95BE-12E3BA8E198F}" type="pres">
      <dgm:prSet presAssocID="{E37823CA-0A02-4C3F-921E-1B96B1DC0EA2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338180EE-2C78-42A8-AA3A-41F0204BC6D9}" type="pres">
      <dgm:prSet presAssocID="{E37823CA-0A02-4C3F-921E-1B96B1DC0EA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7A3AC-EDC8-4634-9075-F253B909BFC7}" type="pres">
      <dgm:prSet presAssocID="{E37823CA-0A02-4C3F-921E-1B96B1DC0EA2}" presName="negativeSpace" presStyleCnt="0"/>
      <dgm:spPr/>
    </dgm:pt>
    <dgm:pt modelId="{EDA0D766-D327-4A4F-91F5-EDE65257E63A}" type="pres">
      <dgm:prSet presAssocID="{E37823CA-0A02-4C3F-921E-1B96B1DC0EA2}" presName="childText" presStyleLbl="conFgAcc1" presStyleIdx="3" presStyleCnt="8">
        <dgm:presLayoutVars>
          <dgm:bulletEnabled val="1"/>
        </dgm:presLayoutVars>
      </dgm:prSet>
      <dgm:spPr/>
    </dgm:pt>
    <dgm:pt modelId="{7D32815A-B20C-44FD-BD6B-6ABA6F687B39}" type="pres">
      <dgm:prSet presAssocID="{E3CFCE98-8D6E-4098-8176-7CF4083CE109}" presName="spaceBetweenRectangles" presStyleCnt="0"/>
      <dgm:spPr/>
    </dgm:pt>
    <dgm:pt modelId="{06196C39-C233-4723-A9AB-4170D3587E6C}" type="pres">
      <dgm:prSet presAssocID="{00D12965-A02E-4C3F-87F2-8354066D6179}" presName="parentLin" presStyleCnt="0"/>
      <dgm:spPr/>
    </dgm:pt>
    <dgm:pt modelId="{63858BB0-EE0B-45FB-AE9A-4C41C9A63832}" type="pres">
      <dgm:prSet presAssocID="{00D12965-A02E-4C3F-87F2-8354066D6179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8E657C58-1A1D-4DFB-9389-1C316AE11076}" type="pres">
      <dgm:prSet presAssocID="{00D12965-A02E-4C3F-87F2-8354066D617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472F6-49C9-46DC-95CB-6FB03B2A5B47}" type="pres">
      <dgm:prSet presAssocID="{00D12965-A02E-4C3F-87F2-8354066D6179}" presName="negativeSpace" presStyleCnt="0"/>
      <dgm:spPr/>
    </dgm:pt>
    <dgm:pt modelId="{2DD0C037-11E5-44E1-BC42-50CDB944E55F}" type="pres">
      <dgm:prSet presAssocID="{00D12965-A02E-4C3F-87F2-8354066D6179}" presName="childText" presStyleLbl="conFgAcc1" presStyleIdx="4" presStyleCnt="8">
        <dgm:presLayoutVars>
          <dgm:bulletEnabled val="1"/>
        </dgm:presLayoutVars>
      </dgm:prSet>
      <dgm:spPr/>
    </dgm:pt>
    <dgm:pt modelId="{04B63005-B19A-43EC-BDE2-DC8EA7D6CD60}" type="pres">
      <dgm:prSet presAssocID="{82229F01-21F0-4758-8091-321926386204}" presName="spaceBetweenRectangles" presStyleCnt="0"/>
      <dgm:spPr/>
    </dgm:pt>
    <dgm:pt modelId="{F4F9686A-68A8-4AA7-A5D3-75889E04020D}" type="pres">
      <dgm:prSet presAssocID="{1301480D-434D-43E0-B358-91A04FC4BB7C}" presName="parentLin" presStyleCnt="0"/>
      <dgm:spPr/>
    </dgm:pt>
    <dgm:pt modelId="{CDDC904C-7630-47B9-862E-320C303EF3AB}" type="pres">
      <dgm:prSet presAssocID="{1301480D-434D-43E0-B358-91A04FC4BB7C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8DDFD4CB-5FDD-44FD-9F97-DFBF5311C8E1}" type="pres">
      <dgm:prSet presAssocID="{1301480D-434D-43E0-B358-91A04FC4BB7C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1E1-C23B-4E45-8C37-749B78BBBAAB}" type="pres">
      <dgm:prSet presAssocID="{1301480D-434D-43E0-B358-91A04FC4BB7C}" presName="negativeSpace" presStyleCnt="0"/>
      <dgm:spPr/>
    </dgm:pt>
    <dgm:pt modelId="{089E13A2-0EFF-4DA1-88C9-EFD9B6B22A75}" type="pres">
      <dgm:prSet presAssocID="{1301480D-434D-43E0-B358-91A04FC4BB7C}" presName="childText" presStyleLbl="conFgAcc1" presStyleIdx="5" presStyleCnt="8">
        <dgm:presLayoutVars>
          <dgm:bulletEnabled val="1"/>
        </dgm:presLayoutVars>
      </dgm:prSet>
      <dgm:spPr/>
    </dgm:pt>
    <dgm:pt modelId="{BCED8F8F-0527-4A68-861E-EFF1D0F3064D}" type="pres">
      <dgm:prSet presAssocID="{5F712EDF-1E0F-431F-B1FB-F7FC0729DFB9}" presName="spaceBetweenRectangles" presStyleCnt="0"/>
      <dgm:spPr/>
    </dgm:pt>
    <dgm:pt modelId="{DB47A8FB-9DEA-49F6-9EF1-849FFEE14920}" type="pres">
      <dgm:prSet presAssocID="{0647E1A7-2416-4226-87F2-EB389FE1CDCE}" presName="parentLin" presStyleCnt="0"/>
      <dgm:spPr/>
    </dgm:pt>
    <dgm:pt modelId="{916AE0D7-8D00-43C8-80D1-659F60C18E0F}" type="pres">
      <dgm:prSet presAssocID="{0647E1A7-2416-4226-87F2-EB389FE1CDCE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284442D5-C31A-4BC5-828F-004A9DD257C1}" type="pres">
      <dgm:prSet presAssocID="{0647E1A7-2416-4226-87F2-EB389FE1CDC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649B8-7EE3-4144-826B-8D1519E71C0D}" type="pres">
      <dgm:prSet presAssocID="{0647E1A7-2416-4226-87F2-EB389FE1CDCE}" presName="negativeSpace" presStyleCnt="0"/>
      <dgm:spPr/>
    </dgm:pt>
    <dgm:pt modelId="{C151FDAA-A626-4B4E-B102-7C582986ADD2}" type="pres">
      <dgm:prSet presAssocID="{0647E1A7-2416-4226-87F2-EB389FE1CDCE}" presName="childText" presStyleLbl="conFgAcc1" presStyleIdx="6" presStyleCnt="8">
        <dgm:presLayoutVars>
          <dgm:bulletEnabled val="1"/>
        </dgm:presLayoutVars>
      </dgm:prSet>
      <dgm:spPr/>
    </dgm:pt>
    <dgm:pt modelId="{565BF0D1-DFF3-42FC-B2EB-97E613E0B67D}" type="pres">
      <dgm:prSet presAssocID="{2548EE2F-28A8-4DD9-BF74-04D72C3875CE}" presName="spaceBetweenRectangles" presStyleCnt="0"/>
      <dgm:spPr/>
    </dgm:pt>
    <dgm:pt modelId="{118124C3-51BB-4F83-9E38-EA3599193D96}" type="pres">
      <dgm:prSet presAssocID="{623BCA5C-FA5E-4417-8CFB-C351B6437DD4}" presName="parentLin" presStyleCnt="0"/>
      <dgm:spPr/>
    </dgm:pt>
    <dgm:pt modelId="{7640A1D1-0065-4984-88EB-2DE15E1C5B11}" type="pres">
      <dgm:prSet presAssocID="{623BCA5C-FA5E-4417-8CFB-C351B6437DD4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280C2CFD-4084-4A4F-9C3E-211DC18C7800}" type="pres">
      <dgm:prSet presAssocID="{623BCA5C-FA5E-4417-8CFB-C351B6437DD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35381-BBA5-400F-9CCA-409138BB520E}" type="pres">
      <dgm:prSet presAssocID="{623BCA5C-FA5E-4417-8CFB-C351B6437DD4}" presName="negativeSpace" presStyleCnt="0"/>
      <dgm:spPr/>
    </dgm:pt>
    <dgm:pt modelId="{36982798-E709-4AAA-9BD4-A6A2F72E543D}" type="pres">
      <dgm:prSet presAssocID="{623BCA5C-FA5E-4417-8CFB-C351B6437DD4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39BEE9F-93F0-460A-A7F6-F0C58F4CDDF8}" type="presOf" srcId="{085ACBA0-1B65-4FDD-B08E-B7FD5D997ECF}" destId="{E5975650-E00A-4D82-8FBC-E0E2AA20EF1F}" srcOrd="0" destOrd="0" presId="urn:microsoft.com/office/officeart/2005/8/layout/list1"/>
    <dgm:cxn modelId="{91FDB169-7070-4C61-A510-47BB385735F0}" type="presOf" srcId="{99B194AC-1B5E-451D-91C5-DC9BBFBDAC8A}" destId="{C1442D44-0C96-4512-AE92-BE80F19A31B4}" srcOrd="0" destOrd="0" presId="urn:microsoft.com/office/officeart/2005/8/layout/list1"/>
    <dgm:cxn modelId="{7D8F8E2C-5F5A-4F3C-8A46-B388D4DD54B6}" type="presOf" srcId="{99B194AC-1B5E-451D-91C5-DC9BBFBDAC8A}" destId="{43CEB364-89FC-4EB1-933D-29DB701402EA}" srcOrd="1" destOrd="0" presId="urn:microsoft.com/office/officeart/2005/8/layout/list1"/>
    <dgm:cxn modelId="{75C83F6F-21CA-4AC7-8EDF-99B7132C6509}" type="presOf" srcId="{D9D95C53-B717-4A38-9AD9-31F37224484B}" destId="{63804A47-670D-48F1-8969-9A95D58834B7}" srcOrd="0" destOrd="0" presId="urn:microsoft.com/office/officeart/2005/8/layout/list1"/>
    <dgm:cxn modelId="{BCDEF3A1-CE6E-47B3-B82F-F5B02C82ADFA}" type="presOf" srcId="{D9D95C53-B717-4A38-9AD9-31F37224484B}" destId="{855F2483-168E-4CC3-BEF9-C49DF3E813B0}" srcOrd="1" destOrd="0" presId="urn:microsoft.com/office/officeart/2005/8/layout/list1"/>
    <dgm:cxn modelId="{8B5A2407-BC4D-4F29-927B-44EC4D4CE00C}" type="presOf" srcId="{E37823CA-0A02-4C3F-921E-1B96B1DC0EA2}" destId="{338180EE-2C78-42A8-AA3A-41F0204BC6D9}" srcOrd="1" destOrd="0" presId="urn:microsoft.com/office/officeart/2005/8/layout/list1"/>
    <dgm:cxn modelId="{E2D5F537-A3E0-4646-980A-85D777385623}" srcId="{CE4F6DE6-189A-42CB-8A94-3B9CA90CF84F}" destId="{623BCA5C-FA5E-4417-8CFB-C351B6437DD4}" srcOrd="7" destOrd="0" parTransId="{5967BA7E-8BDB-40DD-A672-DD3EB1376FD3}" sibTransId="{3CDEBA78-ADDD-4CC8-AC5B-11D2771410B5}"/>
    <dgm:cxn modelId="{60834C12-5D60-42C9-AE71-814D44B00507}" srcId="{CE4F6DE6-189A-42CB-8A94-3B9CA90CF84F}" destId="{D9D95C53-B717-4A38-9AD9-31F37224484B}" srcOrd="2" destOrd="0" parTransId="{11BE6CAD-F09F-4AAD-B6E7-0895C940B893}" sibTransId="{7DC2E661-3046-417C-A0A8-1BB7211B4DD5}"/>
    <dgm:cxn modelId="{B0CAABA0-D261-4628-B486-3F2F1A3FC707}" type="presOf" srcId="{00D12965-A02E-4C3F-87F2-8354066D6179}" destId="{8E657C58-1A1D-4DFB-9389-1C316AE11076}" srcOrd="1" destOrd="0" presId="urn:microsoft.com/office/officeart/2005/8/layout/list1"/>
    <dgm:cxn modelId="{950E2C5E-CE2F-43D3-AC7F-A7A62299C19D}" type="presOf" srcId="{0647E1A7-2416-4226-87F2-EB389FE1CDCE}" destId="{916AE0D7-8D00-43C8-80D1-659F60C18E0F}" srcOrd="0" destOrd="0" presId="urn:microsoft.com/office/officeart/2005/8/layout/list1"/>
    <dgm:cxn modelId="{C24D8EFC-A270-4D95-B2B3-692FCD176036}" srcId="{CE4F6DE6-189A-42CB-8A94-3B9CA90CF84F}" destId="{1301480D-434D-43E0-B358-91A04FC4BB7C}" srcOrd="5" destOrd="0" parTransId="{C856A0A7-F2A9-4509-A558-086B3B86F9DF}" sibTransId="{5F712EDF-1E0F-431F-B1FB-F7FC0729DFB9}"/>
    <dgm:cxn modelId="{63290FC3-29D4-4D26-B3AF-3EE0F9492E84}" srcId="{CE4F6DE6-189A-42CB-8A94-3B9CA90CF84F}" destId="{0647E1A7-2416-4226-87F2-EB389FE1CDCE}" srcOrd="6" destOrd="0" parTransId="{E44C4FA8-8C96-4F66-83F6-79E5CB0AC41F}" sibTransId="{2548EE2F-28A8-4DD9-BF74-04D72C3875CE}"/>
    <dgm:cxn modelId="{390C05E3-D78E-4E57-8174-79184333E8B1}" srcId="{CE4F6DE6-189A-42CB-8A94-3B9CA90CF84F}" destId="{085ACBA0-1B65-4FDD-B08E-B7FD5D997ECF}" srcOrd="1" destOrd="0" parTransId="{199AD389-03C2-4C50-846B-685AA5D3E762}" sibTransId="{8085C1EA-6012-45BC-A158-B9DF59720229}"/>
    <dgm:cxn modelId="{2FE5E225-69BD-42AD-9BB3-5870D3696318}" type="presOf" srcId="{623BCA5C-FA5E-4417-8CFB-C351B6437DD4}" destId="{280C2CFD-4084-4A4F-9C3E-211DC18C7800}" srcOrd="1" destOrd="0" presId="urn:microsoft.com/office/officeart/2005/8/layout/list1"/>
    <dgm:cxn modelId="{0240CD89-F9DC-40DA-86CD-15B8A359B037}" type="presOf" srcId="{623BCA5C-FA5E-4417-8CFB-C351B6437DD4}" destId="{7640A1D1-0065-4984-88EB-2DE15E1C5B11}" srcOrd="0" destOrd="0" presId="urn:microsoft.com/office/officeart/2005/8/layout/list1"/>
    <dgm:cxn modelId="{42AC70D6-7B07-4EC7-8BCC-BADF39F118CF}" type="presOf" srcId="{1301480D-434D-43E0-B358-91A04FC4BB7C}" destId="{8DDFD4CB-5FDD-44FD-9F97-DFBF5311C8E1}" srcOrd="1" destOrd="0" presId="urn:microsoft.com/office/officeart/2005/8/layout/list1"/>
    <dgm:cxn modelId="{88DE0279-BAAB-4837-ABFC-2258BF0951A7}" type="presOf" srcId="{E37823CA-0A02-4C3F-921E-1B96B1DC0EA2}" destId="{CBAB5529-4BB6-4A51-95BE-12E3BA8E198F}" srcOrd="0" destOrd="0" presId="urn:microsoft.com/office/officeart/2005/8/layout/list1"/>
    <dgm:cxn modelId="{CAEB6A5C-A2B4-4D23-88AE-335303D160D6}" srcId="{CE4F6DE6-189A-42CB-8A94-3B9CA90CF84F}" destId="{E37823CA-0A02-4C3F-921E-1B96B1DC0EA2}" srcOrd="3" destOrd="0" parTransId="{7AA387E5-9165-4CE3-9D6F-77CE58F9EB9D}" sibTransId="{E3CFCE98-8D6E-4098-8176-7CF4083CE109}"/>
    <dgm:cxn modelId="{A79AEF2E-E44B-4AEC-ADD1-3DFA3E4A034D}" type="presOf" srcId="{0647E1A7-2416-4226-87F2-EB389FE1CDCE}" destId="{284442D5-C31A-4BC5-828F-004A9DD257C1}" srcOrd="1" destOrd="0" presId="urn:microsoft.com/office/officeart/2005/8/layout/list1"/>
    <dgm:cxn modelId="{83779394-94E5-44AB-B634-A1BD290F0255}" type="presOf" srcId="{1301480D-434D-43E0-B358-91A04FC4BB7C}" destId="{CDDC904C-7630-47B9-862E-320C303EF3AB}" srcOrd="0" destOrd="0" presId="urn:microsoft.com/office/officeart/2005/8/layout/list1"/>
    <dgm:cxn modelId="{5ABB0710-2BE0-4AED-A665-967E41B7F49D}" type="presOf" srcId="{085ACBA0-1B65-4FDD-B08E-B7FD5D997ECF}" destId="{B80526F8-5AF2-4F17-88A1-4F7D9D18D914}" srcOrd="1" destOrd="0" presId="urn:microsoft.com/office/officeart/2005/8/layout/list1"/>
    <dgm:cxn modelId="{47CC325E-5C67-4B88-A6DF-748CECE4B8F7}" srcId="{CE4F6DE6-189A-42CB-8A94-3B9CA90CF84F}" destId="{00D12965-A02E-4C3F-87F2-8354066D6179}" srcOrd="4" destOrd="0" parTransId="{C92A9995-9A92-410D-A14A-B2FC0604115A}" sibTransId="{82229F01-21F0-4758-8091-321926386204}"/>
    <dgm:cxn modelId="{E41AC4A3-1FD2-4C87-B79B-4BF30C5A7E9B}" type="presOf" srcId="{00D12965-A02E-4C3F-87F2-8354066D6179}" destId="{63858BB0-EE0B-45FB-AE9A-4C41C9A63832}" srcOrd="0" destOrd="0" presId="urn:microsoft.com/office/officeart/2005/8/layout/list1"/>
    <dgm:cxn modelId="{234AD134-5E28-40FE-9036-E838D24BFA67}" type="presOf" srcId="{CE4F6DE6-189A-42CB-8A94-3B9CA90CF84F}" destId="{E0F786B0-FF3F-4604-9D2B-B73A9817509C}" srcOrd="0" destOrd="0" presId="urn:microsoft.com/office/officeart/2005/8/layout/list1"/>
    <dgm:cxn modelId="{55475BBE-881D-4723-B6D8-31A27550D66A}" srcId="{CE4F6DE6-189A-42CB-8A94-3B9CA90CF84F}" destId="{99B194AC-1B5E-451D-91C5-DC9BBFBDAC8A}" srcOrd="0" destOrd="0" parTransId="{38180D62-B96C-4C91-9353-7DDFFB06B021}" sibTransId="{4589D0AC-F02A-44E3-B330-8705526A5D29}"/>
    <dgm:cxn modelId="{9286275E-B028-464F-9B96-D8394E7C7244}" type="presParOf" srcId="{E0F786B0-FF3F-4604-9D2B-B73A9817509C}" destId="{0A58B3B7-7DB7-499A-A076-E2A845C41103}" srcOrd="0" destOrd="0" presId="urn:microsoft.com/office/officeart/2005/8/layout/list1"/>
    <dgm:cxn modelId="{51E29099-7165-4BA9-A824-1F77EDEC50B1}" type="presParOf" srcId="{0A58B3B7-7DB7-499A-A076-E2A845C41103}" destId="{C1442D44-0C96-4512-AE92-BE80F19A31B4}" srcOrd="0" destOrd="0" presId="urn:microsoft.com/office/officeart/2005/8/layout/list1"/>
    <dgm:cxn modelId="{48BFA7DF-4494-46E1-BD91-46642BABAAC2}" type="presParOf" srcId="{0A58B3B7-7DB7-499A-A076-E2A845C41103}" destId="{43CEB364-89FC-4EB1-933D-29DB701402EA}" srcOrd="1" destOrd="0" presId="urn:microsoft.com/office/officeart/2005/8/layout/list1"/>
    <dgm:cxn modelId="{CCDCEF37-BA89-4539-A13F-E972A299A38A}" type="presParOf" srcId="{E0F786B0-FF3F-4604-9D2B-B73A9817509C}" destId="{7F6D1738-3172-4B7B-B2F1-7E82A45A4699}" srcOrd="1" destOrd="0" presId="urn:microsoft.com/office/officeart/2005/8/layout/list1"/>
    <dgm:cxn modelId="{382FE5A5-5EE1-4DC0-81D4-26CDFE024148}" type="presParOf" srcId="{E0F786B0-FF3F-4604-9D2B-B73A9817509C}" destId="{A11FD8EF-1FDB-4A53-8826-761869A98881}" srcOrd="2" destOrd="0" presId="urn:microsoft.com/office/officeart/2005/8/layout/list1"/>
    <dgm:cxn modelId="{F38FE7FB-2927-4D8E-8AD5-FB6537BC7C90}" type="presParOf" srcId="{E0F786B0-FF3F-4604-9D2B-B73A9817509C}" destId="{EF61D889-D3A5-4235-9F75-936C5CFE09A0}" srcOrd="3" destOrd="0" presId="urn:microsoft.com/office/officeart/2005/8/layout/list1"/>
    <dgm:cxn modelId="{3BD39AE5-7B9F-41D1-BFD9-9EF376E5B30F}" type="presParOf" srcId="{E0F786B0-FF3F-4604-9D2B-B73A9817509C}" destId="{60DC80C5-153D-42AF-8013-632E4B0F02BF}" srcOrd="4" destOrd="0" presId="urn:microsoft.com/office/officeart/2005/8/layout/list1"/>
    <dgm:cxn modelId="{AF2EB414-57EC-493B-BAC8-758A6E966241}" type="presParOf" srcId="{60DC80C5-153D-42AF-8013-632E4B0F02BF}" destId="{E5975650-E00A-4D82-8FBC-E0E2AA20EF1F}" srcOrd="0" destOrd="0" presId="urn:microsoft.com/office/officeart/2005/8/layout/list1"/>
    <dgm:cxn modelId="{D5A78907-FDD0-4117-922C-AD4F7E93185B}" type="presParOf" srcId="{60DC80C5-153D-42AF-8013-632E4B0F02BF}" destId="{B80526F8-5AF2-4F17-88A1-4F7D9D18D914}" srcOrd="1" destOrd="0" presId="urn:microsoft.com/office/officeart/2005/8/layout/list1"/>
    <dgm:cxn modelId="{0BBC7726-C0E0-474E-AFF0-EFE375FB1EDC}" type="presParOf" srcId="{E0F786B0-FF3F-4604-9D2B-B73A9817509C}" destId="{78B1EB0E-F7FB-49C4-A6D4-3B79D37DDD7D}" srcOrd="5" destOrd="0" presId="urn:microsoft.com/office/officeart/2005/8/layout/list1"/>
    <dgm:cxn modelId="{1B73ED58-BDA1-42DE-A6D7-6C452F9783F6}" type="presParOf" srcId="{E0F786B0-FF3F-4604-9D2B-B73A9817509C}" destId="{6C582424-34F1-42F1-827D-FD4B97DDD031}" srcOrd="6" destOrd="0" presId="urn:microsoft.com/office/officeart/2005/8/layout/list1"/>
    <dgm:cxn modelId="{9BC40B85-C72A-409C-BA11-064188BC6C7A}" type="presParOf" srcId="{E0F786B0-FF3F-4604-9D2B-B73A9817509C}" destId="{9D683421-694D-4C2F-8B61-E9E4E1FCBDA0}" srcOrd="7" destOrd="0" presId="urn:microsoft.com/office/officeart/2005/8/layout/list1"/>
    <dgm:cxn modelId="{88BB6C68-0620-4F04-94F8-8F3E50F354D1}" type="presParOf" srcId="{E0F786B0-FF3F-4604-9D2B-B73A9817509C}" destId="{5B09171A-62A3-42F4-A994-5C057EE90687}" srcOrd="8" destOrd="0" presId="urn:microsoft.com/office/officeart/2005/8/layout/list1"/>
    <dgm:cxn modelId="{E3AB337B-7901-40AC-9F50-2EF859F2F698}" type="presParOf" srcId="{5B09171A-62A3-42F4-A994-5C057EE90687}" destId="{63804A47-670D-48F1-8969-9A95D58834B7}" srcOrd="0" destOrd="0" presId="urn:microsoft.com/office/officeart/2005/8/layout/list1"/>
    <dgm:cxn modelId="{483F3C79-9473-4C03-B648-BC30DA3D2783}" type="presParOf" srcId="{5B09171A-62A3-42F4-A994-5C057EE90687}" destId="{855F2483-168E-4CC3-BEF9-C49DF3E813B0}" srcOrd="1" destOrd="0" presId="urn:microsoft.com/office/officeart/2005/8/layout/list1"/>
    <dgm:cxn modelId="{4C52DFB2-EA11-4EE2-8DD5-7DE9ECB0AC68}" type="presParOf" srcId="{E0F786B0-FF3F-4604-9D2B-B73A9817509C}" destId="{46B45B38-AD27-4434-91EF-9405CC3FB49A}" srcOrd="9" destOrd="0" presId="urn:microsoft.com/office/officeart/2005/8/layout/list1"/>
    <dgm:cxn modelId="{AABF0678-FD8E-4050-940A-D4C47CA2C657}" type="presParOf" srcId="{E0F786B0-FF3F-4604-9D2B-B73A9817509C}" destId="{4C965470-4B88-45F3-A923-CEF430DAAA44}" srcOrd="10" destOrd="0" presId="urn:microsoft.com/office/officeart/2005/8/layout/list1"/>
    <dgm:cxn modelId="{7CE4BBCF-68E6-4DFD-9D0A-115A218A6E08}" type="presParOf" srcId="{E0F786B0-FF3F-4604-9D2B-B73A9817509C}" destId="{D57DE40A-51B1-4067-AA6C-A82E5C740D12}" srcOrd="11" destOrd="0" presId="urn:microsoft.com/office/officeart/2005/8/layout/list1"/>
    <dgm:cxn modelId="{FDA69D86-8EAB-4A22-A8B4-AB5FB296F052}" type="presParOf" srcId="{E0F786B0-FF3F-4604-9D2B-B73A9817509C}" destId="{7A46C19B-F4A8-4C3F-85F5-A7DB7DD557A0}" srcOrd="12" destOrd="0" presId="urn:microsoft.com/office/officeart/2005/8/layout/list1"/>
    <dgm:cxn modelId="{4F1DEF6C-F434-4ED1-B681-76A7FBDF1607}" type="presParOf" srcId="{7A46C19B-F4A8-4C3F-85F5-A7DB7DD557A0}" destId="{CBAB5529-4BB6-4A51-95BE-12E3BA8E198F}" srcOrd="0" destOrd="0" presId="urn:microsoft.com/office/officeart/2005/8/layout/list1"/>
    <dgm:cxn modelId="{99A4BFE7-3B0D-45E5-8C69-282775BCACEE}" type="presParOf" srcId="{7A46C19B-F4A8-4C3F-85F5-A7DB7DD557A0}" destId="{338180EE-2C78-42A8-AA3A-41F0204BC6D9}" srcOrd="1" destOrd="0" presId="urn:microsoft.com/office/officeart/2005/8/layout/list1"/>
    <dgm:cxn modelId="{08B06870-CDA2-4220-B4DE-817724CEE48A}" type="presParOf" srcId="{E0F786B0-FF3F-4604-9D2B-B73A9817509C}" destId="{F037A3AC-EDC8-4634-9075-F253B909BFC7}" srcOrd="13" destOrd="0" presId="urn:microsoft.com/office/officeart/2005/8/layout/list1"/>
    <dgm:cxn modelId="{CB3631B8-D9DF-4255-9C26-28F247A61B05}" type="presParOf" srcId="{E0F786B0-FF3F-4604-9D2B-B73A9817509C}" destId="{EDA0D766-D327-4A4F-91F5-EDE65257E63A}" srcOrd="14" destOrd="0" presId="urn:microsoft.com/office/officeart/2005/8/layout/list1"/>
    <dgm:cxn modelId="{2F5D54BD-F754-4393-A324-14AE5FAF1214}" type="presParOf" srcId="{E0F786B0-FF3F-4604-9D2B-B73A9817509C}" destId="{7D32815A-B20C-44FD-BD6B-6ABA6F687B39}" srcOrd="15" destOrd="0" presId="urn:microsoft.com/office/officeart/2005/8/layout/list1"/>
    <dgm:cxn modelId="{AE140623-3D1D-4F25-A39D-6AADE6EC480C}" type="presParOf" srcId="{E0F786B0-FF3F-4604-9D2B-B73A9817509C}" destId="{06196C39-C233-4723-A9AB-4170D3587E6C}" srcOrd="16" destOrd="0" presId="urn:microsoft.com/office/officeart/2005/8/layout/list1"/>
    <dgm:cxn modelId="{BBBE8420-B7F2-4F08-A44C-0A7403C95ED8}" type="presParOf" srcId="{06196C39-C233-4723-A9AB-4170D3587E6C}" destId="{63858BB0-EE0B-45FB-AE9A-4C41C9A63832}" srcOrd="0" destOrd="0" presId="urn:microsoft.com/office/officeart/2005/8/layout/list1"/>
    <dgm:cxn modelId="{1114A4E1-0637-4194-BE0F-CF3432A903E3}" type="presParOf" srcId="{06196C39-C233-4723-A9AB-4170D3587E6C}" destId="{8E657C58-1A1D-4DFB-9389-1C316AE11076}" srcOrd="1" destOrd="0" presId="urn:microsoft.com/office/officeart/2005/8/layout/list1"/>
    <dgm:cxn modelId="{FA5D6F7B-24CA-42CC-BBBB-0FAB8F3DB1C4}" type="presParOf" srcId="{E0F786B0-FF3F-4604-9D2B-B73A9817509C}" destId="{F0B472F6-49C9-46DC-95CB-6FB03B2A5B47}" srcOrd="17" destOrd="0" presId="urn:microsoft.com/office/officeart/2005/8/layout/list1"/>
    <dgm:cxn modelId="{EC3FD735-513E-4D35-A688-10C58FAC8418}" type="presParOf" srcId="{E0F786B0-FF3F-4604-9D2B-B73A9817509C}" destId="{2DD0C037-11E5-44E1-BC42-50CDB944E55F}" srcOrd="18" destOrd="0" presId="urn:microsoft.com/office/officeart/2005/8/layout/list1"/>
    <dgm:cxn modelId="{C58B1624-DBE2-4B55-853C-7BC1D243DC49}" type="presParOf" srcId="{E0F786B0-FF3F-4604-9D2B-B73A9817509C}" destId="{04B63005-B19A-43EC-BDE2-DC8EA7D6CD60}" srcOrd="19" destOrd="0" presId="urn:microsoft.com/office/officeart/2005/8/layout/list1"/>
    <dgm:cxn modelId="{16B93462-D56A-4C52-BA9E-A1313FE354A2}" type="presParOf" srcId="{E0F786B0-FF3F-4604-9D2B-B73A9817509C}" destId="{F4F9686A-68A8-4AA7-A5D3-75889E04020D}" srcOrd="20" destOrd="0" presId="urn:microsoft.com/office/officeart/2005/8/layout/list1"/>
    <dgm:cxn modelId="{E649EC5E-868D-4DBE-B5BD-19EFFE0FB707}" type="presParOf" srcId="{F4F9686A-68A8-4AA7-A5D3-75889E04020D}" destId="{CDDC904C-7630-47B9-862E-320C303EF3AB}" srcOrd="0" destOrd="0" presId="urn:microsoft.com/office/officeart/2005/8/layout/list1"/>
    <dgm:cxn modelId="{A2BC8D95-F050-4504-ADE8-5D9544676FBA}" type="presParOf" srcId="{F4F9686A-68A8-4AA7-A5D3-75889E04020D}" destId="{8DDFD4CB-5FDD-44FD-9F97-DFBF5311C8E1}" srcOrd="1" destOrd="0" presId="urn:microsoft.com/office/officeart/2005/8/layout/list1"/>
    <dgm:cxn modelId="{08B220F0-A880-4AF6-807A-E20F2E200B04}" type="presParOf" srcId="{E0F786B0-FF3F-4604-9D2B-B73A9817509C}" destId="{559C31E1-C23B-4E45-8C37-749B78BBBAAB}" srcOrd="21" destOrd="0" presId="urn:microsoft.com/office/officeart/2005/8/layout/list1"/>
    <dgm:cxn modelId="{70F05DA6-82EA-4E15-8EB7-02930BAC4459}" type="presParOf" srcId="{E0F786B0-FF3F-4604-9D2B-B73A9817509C}" destId="{089E13A2-0EFF-4DA1-88C9-EFD9B6B22A75}" srcOrd="22" destOrd="0" presId="urn:microsoft.com/office/officeart/2005/8/layout/list1"/>
    <dgm:cxn modelId="{E8B8B475-76FB-4097-B9D8-56A3B3F669D6}" type="presParOf" srcId="{E0F786B0-FF3F-4604-9D2B-B73A9817509C}" destId="{BCED8F8F-0527-4A68-861E-EFF1D0F3064D}" srcOrd="23" destOrd="0" presId="urn:microsoft.com/office/officeart/2005/8/layout/list1"/>
    <dgm:cxn modelId="{78D775EC-4DA8-4C7F-AD8B-3CC37AFC73D7}" type="presParOf" srcId="{E0F786B0-FF3F-4604-9D2B-B73A9817509C}" destId="{DB47A8FB-9DEA-49F6-9EF1-849FFEE14920}" srcOrd="24" destOrd="0" presId="urn:microsoft.com/office/officeart/2005/8/layout/list1"/>
    <dgm:cxn modelId="{B5555A82-E105-48F5-AA15-872AC4C9866E}" type="presParOf" srcId="{DB47A8FB-9DEA-49F6-9EF1-849FFEE14920}" destId="{916AE0D7-8D00-43C8-80D1-659F60C18E0F}" srcOrd="0" destOrd="0" presId="urn:microsoft.com/office/officeart/2005/8/layout/list1"/>
    <dgm:cxn modelId="{5770FC1F-B9F5-4A79-8020-CBA91D3354B9}" type="presParOf" srcId="{DB47A8FB-9DEA-49F6-9EF1-849FFEE14920}" destId="{284442D5-C31A-4BC5-828F-004A9DD257C1}" srcOrd="1" destOrd="0" presId="urn:microsoft.com/office/officeart/2005/8/layout/list1"/>
    <dgm:cxn modelId="{C7D1016F-5129-409F-96B1-57C9E01DCC2B}" type="presParOf" srcId="{E0F786B0-FF3F-4604-9D2B-B73A9817509C}" destId="{1CC649B8-7EE3-4144-826B-8D1519E71C0D}" srcOrd="25" destOrd="0" presId="urn:microsoft.com/office/officeart/2005/8/layout/list1"/>
    <dgm:cxn modelId="{98B825CB-22A5-4481-B3A1-FCE579522AD8}" type="presParOf" srcId="{E0F786B0-FF3F-4604-9D2B-B73A9817509C}" destId="{C151FDAA-A626-4B4E-B102-7C582986ADD2}" srcOrd="26" destOrd="0" presId="urn:microsoft.com/office/officeart/2005/8/layout/list1"/>
    <dgm:cxn modelId="{A1869A98-8012-44AA-9AD0-FA3D3F8C9C76}" type="presParOf" srcId="{E0F786B0-FF3F-4604-9D2B-B73A9817509C}" destId="{565BF0D1-DFF3-42FC-B2EB-97E613E0B67D}" srcOrd="27" destOrd="0" presId="urn:microsoft.com/office/officeart/2005/8/layout/list1"/>
    <dgm:cxn modelId="{95325B19-E43E-438D-BDF0-3129B33A29D0}" type="presParOf" srcId="{E0F786B0-FF3F-4604-9D2B-B73A9817509C}" destId="{118124C3-51BB-4F83-9E38-EA3599193D96}" srcOrd="28" destOrd="0" presId="urn:microsoft.com/office/officeart/2005/8/layout/list1"/>
    <dgm:cxn modelId="{CFA67274-CB4D-4902-9592-3AA080F47478}" type="presParOf" srcId="{118124C3-51BB-4F83-9E38-EA3599193D96}" destId="{7640A1D1-0065-4984-88EB-2DE15E1C5B11}" srcOrd="0" destOrd="0" presId="urn:microsoft.com/office/officeart/2005/8/layout/list1"/>
    <dgm:cxn modelId="{020BC9F9-0F2B-43DF-A6BD-CEB1B2DC83E1}" type="presParOf" srcId="{118124C3-51BB-4F83-9E38-EA3599193D96}" destId="{280C2CFD-4084-4A4F-9C3E-211DC18C7800}" srcOrd="1" destOrd="0" presId="urn:microsoft.com/office/officeart/2005/8/layout/list1"/>
    <dgm:cxn modelId="{37A0A4D1-E8A9-4D01-911A-EC18A36275DD}" type="presParOf" srcId="{E0F786B0-FF3F-4604-9D2B-B73A9817509C}" destId="{B7A35381-BBA5-400F-9CCA-409138BB520E}" srcOrd="29" destOrd="0" presId="urn:microsoft.com/office/officeart/2005/8/layout/list1"/>
    <dgm:cxn modelId="{830F0AF9-9987-4B11-97E2-776EBEC2F7AA}" type="presParOf" srcId="{E0F786B0-FF3F-4604-9D2B-B73A9817509C}" destId="{36982798-E709-4AAA-9BD4-A6A2F72E543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4F6DE6-189A-42CB-8A94-3B9CA90CF8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B194AC-1B5E-451D-91C5-DC9BBFBDAC8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Активная жизненная позиция</a:t>
          </a:r>
        </a:p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38180D62-B96C-4C91-9353-7DDFFB06B021}" type="parTrans" cxnId="{55475BBE-881D-4723-B6D8-31A27550D66A}">
      <dgm:prSet/>
      <dgm:spPr/>
      <dgm:t>
        <a:bodyPr/>
        <a:lstStyle/>
        <a:p>
          <a:endParaRPr lang="ru-RU" sz="1000"/>
        </a:p>
      </dgm:t>
    </dgm:pt>
    <dgm:pt modelId="{4589D0AC-F02A-44E3-B330-8705526A5D29}" type="sibTrans" cxnId="{55475BBE-881D-4723-B6D8-31A27550D66A}">
      <dgm:prSet/>
      <dgm:spPr/>
      <dgm:t>
        <a:bodyPr/>
        <a:lstStyle/>
        <a:p>
          <a:endParaRPr lang="ru-RU" sz="1000"/>
        </a:p>
      </dgm:t>
    </dgm:pt>
    <dgm:pt modelId="{D9D95C53-B717-4A38-9AD9-31F37224484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Формирование языка ценностей </a:t>
          </a:r>
        </a:p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11BE6CAD-F09F-4AAD-B6E7-0895C940B893}" type="parTrans" cxnId="{60834C12-5D60-42C9-AE71-814D44B00507}">
      <dgm:prSet/>
      <dgm:spPr/>
      <dgm:t>
        <a:bodyPr/>
        <a:lstStyle/>
        <a:p>
          <a:endParaRPr lang="ru-RU" sz="1000"/>
        </a:p>
      </dgm:t>
    </dgm:pt>
    <dgm:pt modelId="{7DC2E661-3046-417C-A0A8-1BB7211B4DD5}" type="sibTrans" cxnId="{60834C12-5D60-42C9-AE71-814D44B00507}">
      <dgm:prSet/>
      <dgm:spPr/>
      <dgm:t>
        <a:bodyPr/>
        <a:lstStyle/>
        <a:p>
          <a:endParaRPr lang="ru-RU" sz="1000"/>
        </a:p>
      </dgm:t>
    </dgm:pt>
    <dgm:pt modelId="{00D12965-A02E-4C3F-87F2-8354066D6179}">
      <dgm:prSet custT="1"/>
      <dgm:spPr/>
      <dgm:t>
        <a:bodyPr/>
        <a:lstStyle/>
        <a:p>
          <a:r>
            <a:rPr lang="ru-RU" sz="1000" dirty="0" smtClean="0"/>
            <a:t>Ответственность Университета перед сотрудниками в части создания здоровой и благополучной среды </a:t>
          </a:r>
          <a:endParaRPr lang="ru-RU" sz="1000" dirty="0"/>
        </a:p>
      </dgm:t>
    </dgm:pt>
    <dgm:pt modelId="{C92A9995-9A92-410D-A14A-B2FC0604115A}" type="parTrans" cxnId="{47CC325E-5C67-4B88-A6DF-748CECE4B8F7}">
      <dgm:prSet/>
      <dgm:spPr/>
      <dgm:t>
        <a:bodyPr/>
        <a:lstStyle/>
        <a:p>
          <a:endParaRPr lang="ru-RU" sz="1000"/>
        </a:p>
      </dgm:t>
    </dgm:pt>
    <dgm:pt modelId="{82229F01-21F0-4758-8091-321926386204}" type="sibTrans" cxnId="{47CC325E-5C67-4B88-A6DF-748CECE4B8F7}">
      <dgm:prSet/>
      <dgm:spPr/>
      <dgm:t>
        <a:bodyPr/>
        <a:lstStyle/>
        <a:p>
          <a:endParaRPr lang="ru-RU" sz="1000"/>
        </a:p>
      </dgm:t>
    </dgm:pt>
    <dgm:pt modelId="{1301480D-434D-43E0-B358-91A04FC4BB7C}">
      <dgm:prSet custT="1"/>
      <dgm:spPr/>
      <dgm:t>
        <a:bodyPr/>
        <a:lstStyle/>
        <a:p>
          <a:r>
            <a:rPr lang="ru-RU" sz="1000" dirty="0" smtClean="0"/>
            <a:t>Добровольчество/</a:t>
          </a:r>
          <a:r>
            <a:rPr lang="ru-RU" sz="1000" dirty="0" err="1" smtClean="0"/>
            <a:t>волонтерство</a:t>
          </a:r>
          <a:r>
            <a:rPr lang="ru-RU" sz="1000" dirty="0" smtClean="0"/>
            <a:t>/ помощь социально незащищенным группам</a:t>
          </a:r>
        </a:p>
      </dgm:t>
    </dgm:pt>
    <dgm:pt modelId="{C856A0A7-F2A9-4509-A558-086B3B86F9DF}" type="parTrans" cxnId="{C24D8EFC-A270-4D95-B2B3-692FCD176036}">
      <dgm:prSet/>
      <dgm:spPr/>
      <dgm:t>
        <a:bodyPr/>
        <a:lstStyle/>
        <a:p>
          <a:endParaRPr lang="ru-RU" sz="1000"/>
        </a:p>
      </dgm:t>
    </dgm:pt>
    <dgm:pt modelId="{5F712EDF-1E0F-431F-B1FB-F7FC0729DFB9}" type="sibTrans" cxnId="{C24D8EFC-A270-4D95-B2B3-692FCD176036}">
      <dgm:prSet/>
      <dgm:spPr/>
      <dgm:t>
        <a:bodyPr/>
        <a:lstStyle/>
        <a:p>
          <a:endParaRPr lang="ru-RU" sz="1000"/>
        </a:p>
      </dgm:t>
    </dgm:pt>
    <dgm:pt modelId="{E37823CA-0A02-4C3F-921E-1B96B1DC0EA2}">
      <dgm:prSet custT="1"/>
      <dgm:spPr/>
      <dgm:t>
        <a:bodyPr/>
        <a:lstStyle/>
        <a:p>
          <a:r>
            <a:rPr lang="ru-RU" sz="1000" dirty="0" smtClean="0"/>
            <a:t>Ответственность сотрудников и студентов перед университетом по части соответствия идеалам Университета </a:t>
          </a:r>
        </a:p>
      </dgm:t>
    </dgm:pt>
    <dgm:pt modelId="{7AA387E5-9165-4CE3-9D6F-77CE58F9EB9D}" type="parTrans" cxnId="{CAEB6A5C-A2B4-4D23-88AE-335303D160D6}">
      <dgm:prSet/>
      <dgm:spPr/>
      <dgm:t>
        <a:bodyPr/>
        <a:lstStyle/>
        <a:p>
          <a:endParaRPr lang="ru-RU" sz="1000"/>
        </a:p>
      </dgm:t>
    </dgm:pt>
    <dgm:pt modelId="{E3CFCE98-8D6E-4098-8176-7CF4083CE109}" type="sibTrans" cxnId="{CAEB6A5C-A2B4-4D23-88AE-335303D160D6}">
      <dgm:prSet/>
      <dgm:spPr/>
      <dgm:t>
        <a:bodyPr/>
        <a:lstStyle/>
        <a:p>
          <a:endParaRPr lang="ru-RU" sz="1000"/>
        </a:p>
      </dgm:t>
    </dgm:pt>
    <dgm:pt modelId="{65CA6FA7-A09A-499B-83EB-BBA20510364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err="1" smtClean="0"/>
            <a:t>Инклюзивность</a:t>
          </a:r>
          <a:endParaRPr lang="ru-RU" sz="1000" dirty="0" smtClean="0"/>
        </a:p>
        <a:p>
          <a:endParaRPr lang="ru-RU" sz="1000" dirty="0"/>
        </a:p>
      </dgm:t>
    </dgm:pt>
    <dgm:pt modelId="{77BA36D7-C0DB-4BBD-9E70-16822FD6045B}" type="parTrans" cxnId="{A090B3BA-1998-455E-85D9-7882DF759FA3}">
      <dgm:prSet/>
      <dgm:spPr/>
      <dgm:t>
        <a:bodyPr/>
        <a:lstStyle/>
        <a:p>
          <a:endParaRPr lang="ru-RU" sz="1000"/>
        </a:p>
      </dgm:t>
    </dgm:pt>
    <dgm:pt modelId="{5D8AEA3E-D848-49CB-9A88-420A40A7346E}" type="sibTrans" cxnId="{A090B3BA-1998-455E-85D9-7882DF759FA3}">
      <dgm:prSet/>
      <dgm:spPr/>
      <dgm:t>
        <a:bodyPr/>
        <a:lstStyle/>
        <a:p>
          <a:endParaRPr lang="ru-RU" sz="1000"/>
        </a:p>
      </dgm:t>
    </dgm:pt>
    <dgm:pt modelId="{398779CA-1548-4F28-B051-84CD5BA3B447}">
      <dgm:prSet custT="1"/>
      <dgm:spPr/>
      <dgm:t>
        <a:bodyPr/>
        <a:lstStyle/>
        <a:p>
          <a:pPr lvl="0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dirty="0" smtClean="0"/>
            <a:t>Ответственность иностранного студента  как профессионала перед своим государством </a:t>
          </a:r>
          <a:endParaRPr lang="ru-RU" sz="1000" dirty="0"/>
        </a:p>
      </dgm:t>
    </dgm:pt>
    <dgm:pt modelId="{E07C876E-6FC1-4E41-AA47-0D6E802D1D86}" type="parTrans" cxnId="{F78F27D2-8EB2-44D1-BE2A-C053B39FC779}">
      <dgm:prSet/>
      <dgm:spPr/>
      <dgm:t>
        <a:bodyPr/>
        <a:lstStyle/>
        <a:p>
          <a:endParaRPr lang="ru-RU" sz="1000"/>
        </a:p>
      </dgm:t>
    </dgm:pt>
    <dgm:pt modelId="{BF208EAA-DCF4-4C44-A0ED-D105D9D51DAD}" type="sibTrans" cxnId="{F78F27D2-8EB2-44D1-BE2A-C053B39FC779}">
      <dgm:prSet/>
      <dgm:spPr/>
      <dgm:t>
        <a:bodyPr/>
        <a:lstStyle/>
        <a:p>
          <a:endParaRPr lang="ru-RU" sz="1000"/>
        </a:p>
      </dgm:t>
    </dgm:pt>
    <dgm:pt modelId="{0CC51D47-0D57-400C-A743-09EBAF861046}">
      <dgm:prSet custT="1"/>
      <dgm:spPr/>
      <dgm:t>
        <a:bodyPr/>
        <a:lstStyle/>
        <a:p>
          <a:r>
            <a:rPr lang="ru-RU" sz="1000" dirty="0" smtClean="0"/>
            <a:t>Долг</a:t>
          </a:r>
          <a:endParaRPr lang="ru-RU" sz="1000" dirty="0"/>
        </a:p>
      </dgm:t>
    </dgm:pt>
    <dgm:pt modelId="{699F55D8-ADD7-4456-B08C-2B558446C31D}" type="parTrans" cxnId="{DD00A30E-D8E3-4963-BA9D-DD3517AFE45F}">
      <dgm:prSet/>
      <dgm:spPr/>
      <dgm:t>
        <a:bodyPr/>
        <a:lstStyle/>
        <a:p>
          <a:endParaRPr lang="ru-RU" sz="1000"/>
        </a:p>
      </dgm:t>
    </dgm:pt>
    <dgm:pt modelId="{B6FCB6C8-5526-4EF9-B636-A0627C5262E9}" type="sibTrans" cxnId="{DD00A30E-D8E3-4963-BA9D-DD3517AFE45F}">
      <dgm:prSet/>
      <dgm:spPr/>
      <dgm:t>
        <a:bodyPr/>
        <a:lstStyle/>
        <a:p>
          <a:endParaRPr lang="ru-RU" sz="1000"/>
        </a:p>
      </dgm:t>
    </dgm:pt>
    <dgm:pt modelId="{73F3B5EE-4019-40D3-BE64-D3ACD6F2E003}">
      <dgm:prSet custT="1"/>
      <dgm:spPr/>
      <dgm:t>
        <a:bodyPr/>
        <a:lstStyle/>
        <a:p>
          <a:r>
            <a:rPr lang="ru-RU" sz="1000" dirty="0" smtClean="0"/>
            <a:t>Мораль, нравственность</a:t>
          </a:r>
          <a:endParaRPr lang="ru-RU" sz="1000" dirty="0"/>
        </a:p>
      </dgm:t>
    </dgm:pt>
    <dgm:pt modelId="{983A168F-0AEE-4F9F-9A5E-D64197D88B9E}" type="parTrans" cxnId="{C9A6F24C-97AB-4B23-8B12-B90D1F84DD91}">
      <dgm:prSet/>
      <dgm:spPr/>
      <dgm:t>
        <a:bodyPr/>
        <a:lstStyle/>
        <a:p>
          <a:endParaRPr lang="ru-RU" sz="1000"/>
        </a:p>
      </dgm:t>
    </dgm:pt>
    <dgm:pt modelId="{270787ED-A94D-408D-9875-4A00076048C3}" type="sibTrans" cxnId="{C9A6F24C-97AB-4B23-8B12-B90D1F84DD91}">
      <dgm:prSet/>
      <dgm:spPr/>
      <dgm:t>
        <a:bodyPr/>
        <a:lstStyle/>
        <a:p>
          <a:endParaRPr lang="ru-RU" sz="1000"/>
        </a:p>
      </dgm:t>
    </dgm:pt>
    <dgm:pt modelId="{29FCEB6B-3BDF-456C-9126-9E10A6DEA707}" type="pres">
      <dgm:prSet presAssocID="{CE4F6DE6-189A-42CB-8A94-3B9CA90CF8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D7B57-52A7-4E56-8D99-58BDAF4744F2}" type="pres">
      <dgm:prSet presAssocID="{99B194AC-1B5E-451D-91C5-DC9BBFBDAC8A}" presName="parentLin" presStyleCnt="0"/>
      <dgm:spPr/>
    </dgm:pt>
    <dgm:pt modelId="{42D91684-5143-4529-9F78-45DE1ABBA833}" type="pres">
      <dgm:prSet presAssocID="{99B194AC-1B5E-451D-91C5-DC9BBFBDAC8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6638D878-9273-42C5-9D8C-DEC8CD54EE10}" type="pres">
      <dgm:prSet presAssocID="{99B194AC-1B5E-451D-91C5-DC9BBFBDAC8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FF418-EC44-4B25-8E98-4D738325C9A5}" type="pres">
      <dgm:prSet presAssocID="{99B194AC-1B5E-451D-91C5-DC9BBFBDAC8A}" presName="negativeSpace" presStyleCnt="0"/>
      <dgm:spPr/>
    </dgm:pt>
    <dgm:pt modelId="{E2072192-23DB-4BF6-9077-07E6E4DAA678}" type="pres">
      <dgm:prSet presAssocID="{99B194AC-1B5E-451D-91C5-DC9BBFBDAC8A}" presName="childText" presStyleLbl="conFgAcc1" presStyleIdx="0" presStyleCnt="9">
        <dgm:presLayoutVars>
          <dgm:bulletEnabled val="1"/>
        </dgm:presLayoutVars>
      </dgm:prSet>
      <dgm:spPr/>
    </dgm:pt>
    <dgm:pt modelId="{2C2969D1-B7B4-48F3-8697-1B640A6D5560}" type="pres">
      <dgm:prSet presAssocID="{4589D0AC-F02A-44E3-B330-8705526A5D29}" presName="spaceBetweenRectangles" presStyleCnt="0"/>
      <dgm:spPr/>
    </dgm:pt>
    <dgm:pt modelId="{9A401271-5535-4472-900D-EAE3F619383F}" type="pres">
      <dgm:prSet presAssocID="{D9D95C53-B717-4A38-9AD9-31F37224484B}" presName="parentLin" presStyleCnt="0"/>
      <dgm:spPr/>
    </dgm:pt>
    <dgm:pt modelId="{17D68FBC-EB25-481A-9C3B-79E8E2A44465}" type="pres">
      <dgm:prSet presAssocID="{D9D95C53-B717-4A38-9AD9-31F37224484B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999B4AC0-11D1-4DD7-AFCD-04A52CD117FE}" type="pres">
      <dgm:prSet presAssocID="{D9D95C53-B717-4A38-9AD9-31F37224484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B268D-3375-4023-B7EB-7996CDEDA136}" type="pres">
      <dgm:prSet presAssocID="{D9D95C53-B717-4A38-9AD9-31F37224484B}" presName="negativeSpace" presStyleCnt="0"/>
      <dgm:spPr/>
    </dgm:pt>
    <dgm:pt modelId="{D53935EB-C1C2-43B1-B11E-9CD04F74622E}" type="pres">
      <dgm:prSet presAssocID="{D9D95C53-B717-4A38-9AD9-31F37224484B}" presName="childText" presStyleLbl="conFgAcc1" presStyleIdx="1" presStyleCnt="9">
        <dgm:presLayoutVars>
          <dgm:bulletEnabled val="1"/>
        </dgm:presLayoutVars>
      </dgm:prSet>
      <dgm:spPr/>
    </dgm:pt>
    <dgm:pt modelId="{53BBACFC-4423-42A2-8D6E-777ACF738D76}" type="pres">
      <dgm:prSet presAssocID="{7DC2E661-3046-417C-A0A8-1BB7211B4DD5}" presName="spaceBetweenRectangles" presStyleCnt="0"/>
      <dgm:spPr/>
    </dgm:pt>
    <dgm:pt modelId="{40341B5E-5630-44E6-897C-5DAAB86F03E2}" type="pres">
      <dgm:prSet presAssocID="{E37823CA-0A02-4C3F-921E-1B96B1DC0EA2}" presName="parentLin" presStyleCnt="0"/>
      <dgm:spPr/>
    </dgm:pt>
    <dgm:pt modelId="{33A9CDFA-D466-40F5-AE7D-110BACCD08D7}" type="pres">
      <dgm:prSet presAssocID="{E37823CA-0A02-4C3F-921E-1B96B1DC0EA2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5D0182E8-0F61-456D-965E-6FE906E3D5A5}" type="pres">
      <dgm:prSet presAssocID="{E37823CA-0A02-4C3F-921E-1B96B1DC0EA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410D2-B711-4021-A929-A7FFB5BA66B9}" type="pres">
      <dgm:prSet presAssocID="{E37823CA-0A02-4C3F-921E-1B96B1DC0EA2}" presName="negativeSpace" presStyleCnt="0"/>
      <dgm:spPr/>
    </dgm:pt>
    <dgm:pt modelId="{873F4E7D-5070-4879-B618-DB5F2750089C}" type="pres">
      <dgm:prSet presAssocID="{E37823CA-0A02-4C3F-921E-1B96B1DC0EA2}" presName="childText" presStyleLbl="conFgAcc1" presStyleIdx="2" presStyleCnt="9">
        <dgm:presLayoutVars>
          <dgm:bulletEnabled val="1"/>
        </dgm:presLayoutVars>
      </dgm:prSet>
      <dgm:spPr/>
    </dgm:pt>
    <dgm:pt modelId="{EA460892-9209-48B5-871C-905A363A82DF}" type="pres">
      <dgm:prSet presAssocID="{E3CFCE98-8D6E-4098-8176-7CF4083CE109}" presName="spaceBetweenRectangles" presStyleCnt="0"/>
      <dgm:spPr/>
    </dgm:pt>
    <dgm:pt modelId="{AA04F68A-74B3-436E-A68E-8B1061B1CB3F}" type="pres">
      <dgm:prSet presAssocID="{00D12965-A02E-4C3F-87F2-8354066D6179}" presName="parentLin" presStyleCnt="0"/>
      <dgm:spPr/>
    </dgm:pt>
    <dgm:pt modelId="{A23333BA-315A-44F0-8B2F-4D588D4B4F6E}" type="pres">
      <dgm:prSet presAssocID="{00D12965-A02E-4C3F-87F2-8354066D6179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541EEB72-9C60-4AE0-8FCD-DD94E28FDFE6}" type="pres">
      <dgm:prSet presAssocID="{00D12965-A02E-4C3F-87F2-8354066D617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75EC8-2175-4730-972A-5C355D6DEA0D}" type="pres">
      <dgm:prSet presAssocID="{00D12965-A02E-4C3F-87F2-8354066D6179}" presName="negativeSpace" presStyleCnt="0"/>
      <dgm:spPr/>
    </dgm:pt>
    <dgm:pt modelId="{B7CC8A99-EE09-4D79-BA6F-00066889C44A}" type="pres">
      <dgm:prSet presAssocID="{00D12965-A02E-4C3F-87F2-8354066D6179}" presName="childText" presStyleLbl="conFgAcc1" presStyleIdx="3" presStyleCnt="9">
        <dgm:presLayoutVars>
          <dgm:bulletEnabled val="1"/>
        </dgm:presLayoutVars>
      </dgm:prSet>
      <dgm:spPr/>
    </dgm:pt>
    <dgm:pt modelId="{4C316AEC-49CD-4079-B087-BD24A47B8F5F}" type="pres">
      <dgm:prSet presAssocID="{82229F01-21F0-4758-8091-321926386204}" presName="spaceBetweenRectangles" presStyleCnt="0"/>
      <dgm:spPr/>
    </dgm:pt>
    <dgm:pt modelId="{CA176098-79BF-4ADD-B9FE-CC63AD5C46FB}" type="pres">
      <dgm:prSet presAssocID="{1301480D-434D-43E0-B358-91A04FC4BB7C}" presName="parentLin" presStyleCnt="0"/>
      <dgm:spPr/>
    </dgm:pt>
    <dgm:pt modelId="{8D9CB850-C905-41A1-AE76-5F6BD3BD4097}" type="pres">
      <dgm:prSet presAssocID="{1301480D-434D-43E0-B358-91A04FC4BB7C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8E81015C-977C-489A-A70B-CAF605D1A946}" type="pres">
      <dgm:prSet presAssocID="{1301480D-434D-43E0-B358-91A04FC4BB7C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7364C-47B8-49C3-A9DF-6D0C58ABCC58}" type="pres">
      <dgm:prSet presAssocID="{1301480D-434D-43E0-B358-91A04FC4BB7C}" presName="negativeSpace" presStyleCnt="0"/>
      <dgm:spPr/>
    </dgm:pt>
    <dgm:pt modelId="{A5B4862A-19DC-4C1A-9E7D-15838128A47F}" type="pres">
      <dgm:prSet presAssocID="{1301480D-434D-43E0-B358-91A04FC4BB7C}" presName="childText" presStyleLbl="conFgAcc1" presStyleIdx="4" presStyleCnt="9">
        <dgm:presLayoutVars>
          <dgm:bulletEnabled val="1"/>
        </dgm:presLayoutVars>
      </dgm:prSet>
      <dgm:spPr/>
    </dgm:pt>
    <dgm:pt modelId="{D9DCABEA-F3CE-4B1E-A2DC-881F9CC2733C}" type="pres">
      <dgm:prSet presAssocID="{5F712EDF-1E0F-431F-B1FB-F7FC0729DFB9}" presName="spaceBetweenRectangles" presStyleCnt="0"/>
      <dgm:spPr/>
    </dgm:pt>
    <dgm:pt modelId="{6123CC45-EBF7-4DA8-8847-63118FA4E61E}" type="pres">
      <dgm:prSet presAssocID="{65CA6FA7-A09A-499B-83EB-BBA205103649}" presName="parentLin" presStyleCnt="0"/>
      <dgm:spPr/>
    </dgm:pt>
    <dgm:pt modelId="{7C1C6000-85BE-4EBF-BA03-37DBCBF5E9D9}" type="pres">
      <dgm:prSet presAssocID="{65CA6FA7-A09A-499B-83EB-BBA205103649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2C1A9A3C-777E-43A6-B7E3-35EE7D9A4EE8}" type="pres">
      <dgm:prSet presAssocID="{65CA6FA7-A09A-499B-83EB-BBA20510364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AFEC7-CA5B-4FEA-88CC-45BE94AEEBC4}" type="pres">
      <dgm:prSet presAssocID="{65CA6FA7-A09A-499B-83EB-BBA205103649}" presName="negativeSpace" presStyleCnt="0"/>
      <dgm:spPr/>
    </dgm:pt>
    <dgm:pt modelId="{989B4FED-9334-4C24-B9EF-C4FD59075E70}" type="pres">
      <dgm:prSet presAssocID="{65CA6FA7-A09A-499B-83EB-BBA205103649}" presName="childText" presStyleLbl="conFgAcc1" presStyleIdx="5" presStyleCnt="9">
        <dgm:presLayoutVars>
          <dgm:bulletEnabled val="1"/>
        </dgm:presLayoutVars>
      </dgm:prSet>
      <dgm:spPr/>
    </dgm:pt>
    <dgm:pt modelId="{EEF6AD24-9C14-4AF2-97DD-A05F36417352}" type="pres">
      <dgm:prSet presAssocID="{5D8AEA3E-D848-49CB-9A88-420A40A7346E}" presName="spaceBetweenRectangles" presStyleCnt="0"/>
      <dgm:spPr/>
    </dgm:pt>
    <dgm:pt modelId="{B1DF45EA-5187-4A1A-B720-73B406518E9D}" type="pres">
      <dgm:prSet presAssocID="{398779CA-1548-4F28-B051-84CD5BA3B447}" presName="parentLin" presStyleCnt="0"/>
      <dgm:spPr/>
    </dgm:pt>
    <dgm:pt modelId="{FC580C18-8753-4392-85C3-1E671EBDA915}" type="pres">
      <dgm:prSet presAssocID="{398779CA-1548-4F28-B051-84CD5BA3B447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2526A536-0B17-4C34-97B3-63F235029443}" type="pres">
      <dgm:prSet presAssocID="{398779CA-1548-4F28-B051-84CD5BA3B44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8B640-5ACE-4CF7-9D15-018CDF1D7C41}" type="pres">
      <dgm:prSet presAssocID="{398779CA-1548-4F28-B051-84CD5BA3B447}" presName="negativeSpace" presStyleCnt="0"/>
      <dgm:spPr/>
    </dgm:pt>
    <dgm:pt modelId="{564E92B0-990D-456A-992A-E47C8F1B3C72}" type="pres">
      <dgm:prSet presAssocID="{398779CA-1548-4F28-B051-84CD5BA3B447}" presName="childText" presStyleLbl="conFgAcc1" presStyleIdx="6" presStyleCnt="9">
        <dgm:presLayoutVars>
          <dgm:bulletEnabled val="1"/>
        </dgm:presLayoutVars>
      </dgm:prSet>
      <dgm:spPr/>
    </dgm:pt>
    <dgm:pt modelId="{AD419EB9-BEE7-4554-89C4-6BC32C806706}" type="pres">
      <dgm:prSet presAssocID="{BF208EAA-DCF4-4C44-A0ED-D105D9D51DAD}" presName="spaceBetweenRectangles" presStyleCnt="0"/>
      <dgm:spPr/>
    </dgm:pt>
    <dgm:pt modelId="{CB3F133E-966B-4434-AAE2-6A6CB5C796F7}" type="pres">
      <dgm:prSet presAssocID="{0CC51D47-0D57-400C-A743-09EBAF861046}" presName="parentLin" presStyleCnt="0"/>
      <dgm:spPr/>
    </dgm:pt>
    <dgm:pt modelId="{43CA31F9-392C-4295-A63B-07420D69FE66}" type="pres">
      <dgm:prSet presAssocID="{0CC51D47-0D57-400C-A743-09EBAF861046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35F82F2D-4A60-4966-9896-4808235C3E3D}" type="pres">
      <dgm:prSet presAssocID="{0CC51D47-0D57-400C-A743-09EBAF86104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DDDAD-FAC9-4FD1-91DD-9FCC76A86CA5}" type="pres">
      <dgm:prSet presAssocID="{0CC51D47-0D57-400C-A743-09EBAF861046}" presName="negativeSpace" presStyleCnt="0"/>
      <dgm:spPr/>
    </dgm:pt>
    <dgm:pt modelId="{828DC2C2-2689-43EC-9E5A-B754338100A2}" type="pres">
      <dgm:prSet presAssocID="{0CC51D47-0D57-400C-A743-09EBAF861046}" presName="childText" presStyleLbl="conFgAcc1" presStyleIdx="7" presStyleCnt="9">
        <dgm:presLayoutVars>
          <dgm:bulletEnabled val="1"/>
        </dgm:presLayoutVars>
      </dgm:prSet>
      <dgm:spPr/>
    </dgm:pt>
    <dgm:pt modelId="{0580296A-6954-4848-98C8-22A8FCB99548}" type="pres">
      <dgm:prSet presAssocID="{B6FCB6C8-5526-4EF9-B636-A0627C5262E9}" presName="spaceBetweenRectangles" presStyleCnt="0"/>
      <dgm:spPr/>
    </dgm:pt>
    <dgm:pt modelId="{ADE11FE5-A033-447D-8751-D1F395483164}" type="pres">
      <dgm:prSet presAssocID="{73F3B5EE-4019-40D3-BE64-D3ACD6F2E003}" presName="parentLin" presStyleCnt="0"/>
      <dgm:spPr/>
    </dgm:pt>
    <dgm:pt modelId="{31F9A825-7F50-499F-AE58-B8CC85D3C2FE}" type="pres">
      <dgm:prSet presAssocID="{73F3B5EE-4019-40D3-BE64-D3ACD6F2E003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44B7E342-52F2-47DC-BF4B-2D599DF1E8B9}" type="pres">
      <dgm:prSet presAssocID="{73F3B5EE-4019-40D3-BE64-D3ACD6F2E00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732C3-3250-4DA1-86F7-1568E7F9BA33}" type="pres">
      <dgm:prSet presAssocID="{73F3B5EE-4019-40D3-BE64-D3ACD6F2E003}" presName="negativeSpace" presStyleCnt="0"/>
      <dgm:spPr/>
    </dgm:pt>
    <dgm:pt modelId="{62083DBE-FF3A-4DA3-BCCD-79EEA69FE82A}" type="pres">
      <dgm:prSet presAssocID="{73F3B5EE-4019-40D3-BE64-D3ACD6F2E00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C9A6F24C-97AB-4B23-8B12-B90D1F84DD91}" srcId="{CE4F6DE6-189A-42CB-8A94-3B9CA90CF84F}" destId="{73F3B5EE-4019-40D3-BE64-D3ACD6F2E003}" srcOrd="8" destOrd="0" parTransId="{983A168F-0AEE-4F9F-9A5E-D64197D88B9E}" sibTransId="{270787ED-A94D-408D-9875-4A00076048C3}"/>
    <dgm:cxn modelId="{18F7C987-A4BA-4EBE-A730-10ADC99FA82E}" type="presOf" srcId="{65CA6FA7-A09A-499B-83EB-BBA205103649}" destId="{2C1A9A3C-777E-43A6-B7E3-35EE7D9A4EE8}" srcOrd="1" destOrd="0" presId="urn:microsoft.com/office/officeart/2005/8/layout/list1"/>
    <dgm:cxn modelId="{6966FB5A-A301-4BCD-B264-7D76CE656665}" type="presOf" srcId="{00D12965-A02E-4C3F-87F2-8354066D6179}" destId="{541EEB72-9C60-4AE0-8FCD-DD94E28FDFE6}" srcOrd="1" destOrd="0" presId="urn:microsoft.com/office/officeart/2005/8/layout/list1"/>
    <dgm:cxn modelId="{60834C12-5D60-42C9-AE71-814D44B00507}" srcId="{CE4F6DE6-189A-42CB-8A94-3B9CA90CF84F}" destId="{D9D95C53-B717-4A38-9AD9-31F37224484B}" srcOrd="1" destOrd="0" parTransId="{11BE6CAD-F09F-4AAD-B6E7-0895C940B893}" sibTransId="{7DC2E661-3046-417C-A0A8-1BB7211B4DD5}"/>
    <dgm:cxn modelId="{F87E9319-2ADE-4964-BB9A-6F0ED3B983AB}" type="presOf" srcId="{E37823CA-0A02-4C3F-921E-1B96B1DC0EA2}" destId="{33A9CDFA-D466-40F5-AE7D-110BACCD08D7}" srcOrd="0" destOrd="0" presId="urn:microsoft.com/office/officeart/2005/8/layout/list1"/>
    <dgm:cxn modelId="{FCB7E3A2-FD8D-409F-A6E9-5B800A490EDD}" type="presOf" srcId="{99B194AC-1B5E-451D-91C5-DC9BBFBDAC8A}" destId="{42D91684-5143-4529-9F78-45DE1ABBA833}" srcOrd="0" destOrd="0" presId="urn:microsoft.com/office/officeart/2005/8/layout/list1"/>
    <dgm:cxn modelId="{8E906940-0281-4518-88CE-F6CF52EC3A4C}" type="presOf" srcId="{73F3B5EE-4019-40D3-BE64-D3ACD6F2E003}" destId="{31F9A825-7F50-499F-AE58-B8CC85D3C2FE}" srcOrd="0" destOrd="0" presId="urn:microsoft.com/office/officeart/2005/8/layout/list1"/>
    <dgm:cxn modelId="{C24D8EFC-A270-4D95-B2B3-692FCD176036}" srcId="{CE4F6DE6-189A-42CB-8A94-3B9CA90CF84F}" destId="{1301480D-434D-43E0-B358-91A04FC4BB7C}" srcOrd="4" destOrd="0" parTransId="{C856A0A7-F2A9-4509-A558-086B3B86F9DF}" sibTransId="{5F712EDF-1E0F-431F-B1FB-F7FC0729DFB9}"/>
    <dgm:cxn modelId="{58C35642-92D0-4247-A807-3F653AD839CF}" type="presOf" srcId="{65CA6FA7-A09A-499B-83EB-BBA205103649}" destId="{7C1C6000-85BE-4EBF-BA03-37DBCBF5E9D9}" srcOrd="0" destOrd="0" presId="urn:microsoft.com/office/officeart/2005/8/layout/list1"/>
    <dgm:cxn modelId="{F78F27D2-8EB2-44D1-BE2A-C053B39FC779}" srcId="{CE4F6DE6-189A-42CB-8A94-3B9CA90CF84F}" destId="{398779CA-1548-4F28-B051-84CD5BA3B447}" srcOrd="6" destOrd="0" parTransId="{E07C876E-6FC1-4E41-AA47-0D6E802D1D86}" sibTransId="{BF208EAA-DCF4-4C44-A0ED-D105D9D51DAD}"/>
    <dgm:cxn modelId="{6BC7B89A-8D44-441A-87A9-9301335F4A8C}" type="presOf" srcId="{D9D95C53-B717-4A38-9AD9-31F37224484B}" destId="{999B4AC0-11D1-4DD7-AFCD-04A52CD117FE}" srcOrd="1" destOrd="0" presId="urn:microsoft.com/office/officeart/2005/8/layout/list1"/>
    <dgm:cxn modelId="{7AC1D26B-82FD-4013-B540-9F6FDC4D354C}" type="presOf" srcId="{1301480D-434D-43E0-B358-91A04FC4BB7C}" destId="{8D9CB850-C905-41A1-AE76-5F6BD3BD4097}" srcOrd="0" destOrd="0" presId="urn:microsoft.com/office/officeart/2005/8/layout/list1"/>
    <dgm:cxn modelId="{2E72C4EA-4389-4E61-91AF-7D5B4070C32B}" type="presOf" srcId="{398779CA-1548-4F28-B051-84CD5BA3B447}" destId="{2526A536-0B17-4C34-97B3-63F235029443}" srcOrd="1" destOrd="0" presId="urn:microsoft.com/office/officeart/2005/8/layout/list1"/>
    <dgm:cxn modelId="{6EC2ABC6-04A7-4B24-A814-5B79059B0A90}" type="presOf" srcId="{0CC51D47-0D57-400C-A743-09EBAF861046}" destId="{43CA31F9-392C-4295-A63B-07420D69FE66}" srcOrd="0" destOrd="0" presId="urn:microsoft.com/office/officeart/2005/8/layout/list1"/>
    <dgm:cxn modelId="{D91B765A-F631-4EBC-B335-057A8E55B5EF}" type="presOf" srcId="{99B194AC-1B5E-451D-91C5-DC9BBFBDAC8A}" destId="{6638D878-9273-42C5-9D8C-DEC8CD54EE10}" srcOrd="1" destOrd="0" presId="urn:microsoft.com/office/officeart/2005/8/layout/list1"/>
    <dgm:cxn modelId="{1689E78F-F523-44BC-ACC9-176433EC487D}" type="presOf" srcId="{D9D95C53-B717-4A38-9AD9-31F37224484B}" destId="{17D68FBC-EB25-481A-9C3B-79E8E2A44465}" srcOrd="0" destOrd="0" presId="urn:microsoft.com/office/officeart/2005/8/layout/list1"/>
    <dgm:cxn modelId="{60569423-C953-47B6-B810-5D1FEA5ABC01}" type="presOf" srcId="{1301480D-434D-43E0-B358-91A04FC4BB7C}" destId="{8E81015C-977C-489A-A70B-CAF605D1A946}" srcOrd="1" destOrd="0" presId="urn:microsoft.com/office/officeart/2005/8/layout/list1"/>
    <dgm:cxn modelId="{6BFCC923-67BC-4E41-9800-5F2BAE9BA73D}" type="presOf" srcId="{CE4F6DE6-189A-42CB-8A94-3B9CA90CF84F}" destId="{29FCEB6B-3BDF-456C-9126-9E10A6DEA707}" srcOrd="0" destOrd="0" presId="urn:microsoft.com/office/officeart/2005/8/layout/list1"/>
    <dgm:cxn modelId="{45DD11F1-9C94-4B63-BCF4-85E341B1016F}" type="presOf" srcId="{0CC51D47-0D57-400C-A743-09EBAF861046}" destId="{35F82F2D-4A60-4966-9896-4808235C3E3D}" srcOrd="1" destOrd="0" presId="urn:microsoft.com/office/officeart/2005/8/layout/list1"/>
    <dgm:cxn modelId="{CAEB6A5C-A2B4-4D23-88AE-335303D160D6}" srcId="{CE4F6DE6-189A-42CB-8A94-3B9CA90CF84F}" destId="{E37823CA-0A02-4C3F-921E-1B96B1DC0EA2}" srcOrd="2" destOrd="0" parTransId="{7AA387E5-9165-4CE3-9D6F-77CE58F9EB9D}" sibTransId="{E3CFCE98-8D6E-4098-8176-7CF4083CE109}"/>
    <dgm:cxn modelId="{2CF4659A-D26A-431A-AC8B-FD6AC5BBE0BA}" type="presOf" srcId="{E37823CA-0A02-4C3F-921E-1B96B1DC0EA2}" destId="{5D0182E8-0F61-456D-965E-6FE906E3D5A5}" srcOrd="1" destOrd="0" presId="urn:microsoft.com/office/officeart/2005/8/layout/list1"/>
    <dgm:cxn modelId="{A090B3BA-1998-455E-85D9-7882DF759FA3}" srcId="{CE4F6DE6-189A-42CB-8A94-3B9CA90CF84F}" destId="{65CA6FA7-A09A-499B-83EB-BBA205103649}" srcOrd="5" destOrd="0" parTransId="{77BA36D7-C0DB-4BBD-9E70-16822FD6045B}" sibTransId="{5D8AEA3E-D848-49CB-9A88-420A40A7346E}"/>
    <dgm:cxn modelId="{BD31A9CE-C63A-4B20-BD40-A98E763ADBCC}" type="presOf" srcId="{00D12965-A02E-4C3F-87F2-8354066D6179}" destId="{A23333BA-315A-44F0-8B2F-4D588D4B4F6E}" srcOrd="0" destOrd="0" presId="urn:microsoft.com/office/officeart/2005/8/layout/list1"/>
    <dgm:cxn modelId="{47CC325E-5C67-4B88-A6DF-748CECE4B8F7}" srcId="{CE4F6DE6-189A-42CB-8A94-3B9CA90CF84F}" destId="{00D12965-A02E-4C3F-87F2-8354066D6179}" srcOrd="3" destOrd="0" parTransId="{C92A9995-9A92-410D-A14A-B2FC0604115A}" sibTransId="{82229F01-21F0-4758-8091-321926386204}"/>
    <dgm:cxn modelId="{C21E0968-8B00-4919-B77B-12A8F938901F}" type="presOf" srcId="{73F3B5EE-4019-40D3-BE64-D3ACD6F2E003}" destId="{44B7E342-52F2-47DC-BF4B-2D599DF1E8B9}" srcOrd="1" destOrd="0" presId="urn:microsoft.com/office/officeart/2005/8/layout/list1"/>
    <dgm:cxn modelId="{768498AC-4ECD-47A5-9E64-ECF029D6A0B2}" type="presOf" srcId="{398779CA-1548-4F28-B051-84CD5BA3B447}" destId="{FC580C18-8753-4392-85C3-1E671EBDA915}" srcOrd="0" destOrd="0" presId="urn:microsoft.com/office/officeart/2005/8/layout/list1"/>
    <dgm:cxn modelId="{55475BBE-881D-4723-B6D8-31A27550D66A}" srcId="{CE4F6DE6-189A-42CB-8A94-3B9CA90CF84F}" destId="{99B194AC-1B5E-451D-91C5-DC9BBFBDAC8A}" srcOrd="0" destOrd="0" parTransId="{38180D62-B96C-4C91-9353-7DDFFB06B021}" sibTransId="{4589D0AC-F02A-44E3-B330-8705526A5D29}"/>
    <dgm:cxn modelId="{DD00A30E-D8E3-4963-BA9D-DD3517AFE45F}" srcId="{CE4F6DE6-189A-42CB-8A94-3B9CA90CF84F}" destId="{0CC51D47-0D57-400C-A743-09EBAF861046}" srcOrd="7" destOrd="0" parTransId="{699F55D8-ADD7-4456-B08C-2B558446C31D}" sibTransId="{B6FCB6C8-5526-4EF9-B636-A0627C5262E9}"/>
    <dgm:cxn modelId="{ABC6537B-4632-443E-A205-29B695E52748}" type="presParOf" srcId="{29FCEB6B-3BDF-456C-9126-9E10A6DEA707}" destId="{837D7B57-52A7-4E56-8D99-58BDAF4744F2}" srcOrd="0" destOrd="0" presId="urn:microsoft.com/office/officeart/2005/8/layout/list1"/>
    <dgm:cxn modelId="{2BA503C9-3105-495E-9EB8-8C8B1FFD03A5}" type="presParOf" srcId="{837D7B57-52A7-4E56-8D99-58BDAF4744F2}" destId="{42D91684-5143-4529-9F78-45DE1ABBA833}" srcOrd="0" destOrd="0" presId="urn:microsoft.com/office/officeart/2005/8/layout/list1"/>
    <dgm:cxn modelId="{4F52FA42-B4FC-4542-B706-0913C3F92AA0}" type="presParOf" srcId="{837D7B57-52A7-4E56-8D99-58BDAF4744F2}" destId="{6638D878-9273-42C5-9D8C-DEC8CD54EE10}" srcOrd="1" destOrd="0" presId="urn:microsoft.com/office/officeart/2005/8/layout/list1"/>
    <dgm:cxn modelId="{BB553F7A-B20E-4F3C-AF30-04B8CA3508A8}" type="presParOf" srcId="{29FCEB6B-3BDF-456C-9126-9E10A6DEA707}" destId="{E7AFF418-EC44-4B25-8E98-4D738325C9A5}" srcOrd="1" destOrd="0" presId="urn:microsoft.com/office/officeart/2005/8/layout/list1"/>
    <dgm:cxn modelId="{504DA09C-997A-414F-BC87-0A35A4B8C5D6}" type="presParOf" srcId="{29FCEB6B-3BDF-456C-9126-9E10A6DEA707}" destId="{E2072192-23DB-4BF6-9077-07E6E4DAA678}" srcOrd="2" destOrd="0" presId="urn:microsoft.com/office/officeart/2005/8/layout/list1"/>
    <dgm:cxn modelId="{DFA5D645-2C42-4658-9E82-3B06C7C6DFFD}" type="presParOf" srcId="{29FCEB6B-3BDF-456C-9126-9E10A6DEA707}" destId="{2C2969D1-B7B4-48F3-8697-1B640A6D5560}" srcOrd="3" destOrd="0" presId="urn:microsoft.com/office/officeart/2005/8/layout/list1"/>
    <dgm:cxn modelId="{785A49C2-BBFF-40A0-8B93-A61290786901}" type="presParOf" srcId="{29FCEB6B-3BDF-456C-9126-9E10A6DEA707}" destId="{9A401271-5535-4472-900D-EAE3F619383F}" srcOrd="4" destOrd="0" presId="urn:microsoft.com/office/officeart/2005/8/layout/list1"/>
    <dgm:cxn modelId="{059A4611-E395-4EAE-9420-A1E9A4698480}" type="presParOf" srcId="{9A401271-5535-4472-900D-EAE3F619383F}" destId="{17D68FBC-EB25-481A-9C3B-79E8E2A44465}" srcOrd="0" destOrd="0" presId="urn:microsoft.com/office/officeart/2005/8/layout/list1"/>
    <dgm:cxn modelId="{5F3A3D88-4C36-4855-9AF6-4520C3DADD72}" type="presParOf" srcId="{9A401271-5535-4472-900D-EAE3F619383F}" destId="{999B4AC0-11D1-4DD7-AFCD-04A52CD117FE}" srcOrd="1" destOrd="0" presId="urn:microsoft.com/office/officeart/2005/8/layout/list1"/>
    <dgm:cxn modelId="{25BFAD1F-B817-4165-978D-4030CA6C372B}" type="presParOf" srcId="{29FCEB6B-3BDF-456C-9126-9E10A6DEA707}" destId="{ACBB268D-3375-4023-B7EB-7996CDEDA136}" srcOrd="5" destOrd="0" presId="urn:microsoft.com/office/officeart/2005/8/layout/list1"/>
    <dgm:cxn modelId="{567F524C-0D60-4556-B70D-A69450F636AD}" type="presParOf" srcId="{29FCEB6B-3BDF-456C-9126-9E10A6DEA707}" destId="{D53935EB-C1C2-43B1-B11E-9CD04F74622E}" srcOrd="6" destOrd="0" presId="urn:microsoft.com/office/officeart/2005/8/layout/list1"/>
    <dgm:cxn modelId="{8523E0C7-3892-4E34-83A8-2F737941EEA1}" type="presParOf" srcId="{29FCEB6B-3BDF-456C-9126-9E10A6DEA707}" destId="{53BBACFC-4423-42A2-8D6E-777ACF738D76}" srcOrd="7" destOrd="0" presId="urn:microsoft.com/office/officeart/2005/8/layout/list1"/>
    <dgm:cxn modelId="{19C124B9-02FF-443B-B975-44F376D8EBA6}" type="presParOf" srcId="{29FCEB6B-3BDF-456C-9126-9E10A6DEA707}" destId="{40341B5E-5630-44E6-897C-5DAAB86F03E2}" srcOrd="8" destOrd="0" presId="urn:microsoft.com/office/officeart/2005/8/layout/list1"/>
    <dgm:cxn modelId="{7874EB23-3157-437E-AE28-314440EBF9FF}" type="presParOf" srcId="{40341B5E-5630-44E6-897C-5DAAB86F03E2}" destId="{33A9CDFA-D466-40F5-AE7D-110BACCD08D7}" srcOrd="0" destOrd="0" presId="urn:microsoft.com/office/officeart/2005/8/layout/list1"/>
    <dgm:cxn modelId="{4A0040F5-0BA7-47CA-94CD-5081FC14AB1B}" type="presParOf" srcId="{40341B5E-5630-44E6-897C-5DAAB86F03E2}" destId="{5D0182E8-0F61-456D-965E-6FE906E3D5A5}" srcOrd="1" destOrd="0" presId="urn:microsoft.com/office/officeart/2005/8/layout/list1"/>
    <dgm:cxn modelId="{E99DB9A2-B3DC-42A8-B610-5729F0E42BDC}" type="presParOf" srcId="{29FCEB6B-3BDF-456C-9126-9E10A6DEA707}" destId="{C9A410D2-B711-4021-A929-A7FFB5BA66B9}" srcOrd="9" destOrd="0" presId="urn:microsoft.com/office/officeart/2005/8/layout/list1"/>
    <dgm:cxn modelId="{72DE86E8-77AC-42B1-B41C-49FE68A37478}" type="presParOf" srcId="{29FCEB6B-3BDF-456C-9126-9E10A6DEA707}" destId="{873F4E7D-5070-4879-B618-DB5F2750089C}" srcOrd="10" destOrd="0" presId="urn:microsoft.com/office/officeart/2005/8/layout/list1"/>
    <dgm:cxn modelId="{4EB5E9BA-90BE-4DEA-8236-FCA765AD8FC2}" type="presParOf" srcId="{29FCEB6B-3BDF-456C-9126-9E10A6DEA707}" destId="{EA460892-9209-48B5-871C-905A363A82DF}" srcOrd="11" destOrd="0" presId="urn:microsoft.com/office/officeart/2005/8/layout/list1"/>
    <dgm:cxn modelId="{6DE00966-1438-448F-B065-C4021E848492}" type="presParOf" srcId="{29FCEB6B-3BDF-456C-9126-9E10A6DEA707}" destId="{AA04F68A-74B3-436E-A68E-8B1061B1CB3F}" srcOrd="12" destOrd="0" presId="urn:microsoft.com/office/officeart/2005/8/layout/list1"/>
    <dgm:cxn modelId="{0B00F48A-919C-4F27-9C12-DE3EE724039D}" type="presParOf" srcId="{AA04F68A-74B3-436E-A68E-8B1061B1CB3F}" destId="{A23333BA-315A-44F0-8B2F-4D588D4B4F6E}" srcOrd="0" destOrd="0" presId="urn:microsoft.com/office/officeart/2005/8/layout/list1"/>
    <dgm:cxn modelId="{E4C6B416-32A8-44C1-88AA-9095B3EE7FC4}" type="presParOf" srcId="{AA04F68A-74B3-436E-A68E-8B1061B1CB3F}" destId="{541EEB72-9C60-4AE0-8FCD-DD94E28FDFE6}" srcOrd="1" destOrd="0" presId="urn:microsoft.com/office/officeart/2005/8/layout/list1"/>
    <dgm:cxn modelId="{499DCAFC-783F-4281-A594-EFE2DF29685A}" type="presParOf" srcId="{29FCEB6B-3BDF-456C-9126-9E10A6DEA707}" destId="{C7475EC8-2175-4730-972A-5C355D6DEA0D}" srcOrd="13" destOrd="0" presId="urn:microsoft.com/office/officeart/2005/8/layout/list1"/>
    <dgm:cxn modelId="{5DBE1088-80BD-4E31-B122-C341F01ADD7C}" type="presParOf" srcId="{29FCEB6B-3BDF-456C-9126-9E10A6DEA707}" destId="{B7CC8A99-EE09-4D79-BA6F-00066889C44A}" srcOrd="14" destOrd="0" presId="urn:microsoft.com/office/officeart/2005/8/layout/list1"/>
    <dgm:cxn modelId="{1388FFA4-CBCD-4FC8-A3ED-D281607B5ACB}" type="presParOf" srcId="{29FCEB6B-3BDF-456C-9126-9E10A6DEA707}" destId="{4C316AEC-49CD-4079-B087-BD24A47B8F5F}" srcOrd="15" destOrd="0" presId="urn:microsoft.com/office/officeart/2005/8/layout/list1"/>
    <dgm:cxn modelId="{BBBACB93-9C48-4E64-9315-5AC86E47B3B8}" type="presParOf" srcId="{29FCEB6B-3BDF-456C-9126-9E10A6DEA707}" destId="{CA176098-79BF-4ADD-B9FE-CC63AD5C46FB}" srcOrd="16" destOrd="0" presId="urn:microsoft.com/office/officeart/2005/8/layout/list1"/>
    <dgm:cxn modelId="{2D9026E4-2573-4B7F-A4E7-822151ED509E}" type="presParOf" srcId="{CA176098-79BF-4ADD-B9FE-CC63AD5C46FB}" destId="{8D9CB850-C905-41A1-AE76-5F6BD3BD4097}" srcOrd="0" destOrd="0" presId="urn:microsoft.com/office/officeart/2005/8/layout/list1"/>
    <dgm:cxn modelId="{DC452293-D5D5-4A3E-A4CE-B4DDCFED8517}" type="presParOf" srcId="{CA176098-79BF-4ADD-B9FE-CC63AD5C46FB}" destId="{8E81015C-977C-489A-A70B-CAF605D1A946}" srcOrd="1" destOrd="0" presId="urn:microsoft.com/office/officeart/2005/8/layout/list1"/>
    <dgm:cxn modelId="{1A8DEDE1-198B-427F-8A99-63AB00A89D9B}" type="presParOf" srcId="{29FCEB6B-3BDF-456C-9126-9E10A6DEA707}" destId="{2F37364C-47B8-49C3-A9DF-6D0C58ABCC58}" srcOrd="17" destOrd="0" presId="urn:microsoft.com/office/officeart/2005/8/layout/list1"/>
    <dgm:cxn modelId="{8E31DC38-6E37-43B8-917F-82878C18FBA6}" type="presParOf" srcId="{29FCEB6B-3BDF-456C-9126-9E10A6DEA707}" destId="{A5B4862A-19DC-4C1A-9E7D-15838128A47F}" srcOrd="18" destOrd="0" presId="urn:microsoft.com/office/officeart/2005/8/layout/list1"/>
    <dgm:cxn modelId="{3FD18868-9F12-4FEE-B7E6-3C489343200F}" type="presParOf" srcId="{29FCEB6B-3BDF-456C-9126-9E10A6DEA707}" destId="{D9DCABEA-F3CE-4B1E-A2DC-881F9CC2733C}" srcOrd="19" destOrd="0" presId="urn:microsoft.com/office/officeart/2005/8/layout/list1"/>
    <dgm:cxn modelId="{3E56BECD-4ACC-442C-825B-53F169614A38}" type="presParOf" srcId="{29FCEB6B-3BDF-456C-9126-9E10A6DEA707}" destId="{6123CC45-EBF7-4DA8-8847-63118FA4E61E}" srcOrd="20" destOrd="0" presId="urn:microsoft.com/office/officeart/2005/8/layout/list1"/>
    <dgm:cxn modelId="{04D3AE8D-8053-4089-893F-8579846BC706}" type="presParOf" srcId="{6123CC45-EBF7-4DA8-8847-63118FA4E61E}" destId="{7C1C6000-85BE-4EBF-BA03-37DBCBF5E9D9}" srcOrd="0" destOrd="0" presId="urn:microsoft.com/office/officeart/2005/8/layout/list1"/>
    <dgm:cxn modelId="{B740095F-0AD6-4DA6-B296-3B608BCCF30A}" type="presParOf" srcId="{6123CC45-EBF7-4DA8-8847-63118FA4E61E}" destId="{2C1A9A3C-777E-43A6-B7E3-35EE7D9A4EE8}" srcOrd="1" destOrd="0" presId="urn:microsoft.com/office/officeart/2005/8/layout/list1"/>
    <dgm:cxn modelId="{D68038D2-2945-4320-9699-45B939C6BF40}" type="presParOf" srcId="{29FCEB6B-3BDF-456C-9126-9E10A6DEA707}" destId="{862AFEC7-CA5B-4FEA-88CC-45BE94AEEBC4}" srcOrd="21" destOrd="0" presId="urn:microsoft.com/office/officeart/2005/8/layout/list1"/>
    <dgm:cxn modelId="{B3F965FF-217E-4CB4-AEF7-9E066BE640AA}" type="presParOf" srcId="{29FCEB6B-3BDF-456C-9126-9E10A6DEA707}" destId="{989B4FED-9334-4C24-B9EF-C4FD59075E70}" srcOrd="22" destOrd="0" presId="urn:microsoft.com/office/officeart/2005/8/layout/list1"/>
    <dgm:cxn modelId="{77EBA820-5C68-4BAB-9D89-E514616384B8}" type="presParOf" srcId="{29FCEB6B-3BDF-456C-9126-9E10A6DEA707}" destId="{EEF6AD24-9C14-4AF2-97DD-A05F36417352}" srcOrd="23" destOrd="0" presId="urn:microsoft.com/office/officeart/2005/8/layout/list1"/>
    <dgm:cxn modelId="{FC72D0C1-56D3-4C32-9EFE-64F6CC16D465}" type="presParOf" srcId="{29FCEB6B-3BDF-456C-9126-9E10A6DEA707}" destId="{B1DF45EA-5187-4A1A-B720-73B406518E9D}" srcOrd="24" destOrd="0" presId="urn:microsoft.com/office/officeart/2005/8/layout/list1"/>
    <dgm:cxn modelId="{42440CC4-0555-460F-AE1C-B9AB1538FED5}" type="presParOf" srcId="{B1DF45EA-5187-4A1A-B720-73B406518E9D}" destId="{FC580C18-8753-4392-85C3-1E671EBDA915}" srcOrd="0" destOrd="0" presId="urn:microsoft.com/office/officeart/2005/8/layout/list1"/>
    <dgm:cxn modelId="{5548DF4D-40BE-439D-84E8-F2D76C831EC2}" type="presParOf" srcId="{B1DF45EA-5187-4A1A-B720-73B406518E9D}" destId="{2526A536-0B17-4C34-97B3-63F235029443}" srcOrd="1" destOrd="0" presId="urn:microsoft.com/office/officeart/2005/8/layout/list1"/>
    <dgm:cxn modelId="{A653DC71-11B2-4388-B066-2B7265B34C7D}" type="presParOf" srcId="{29FCEB6B-3BDF-456C-9126-9E10A6DEA707}" destId="{3D98B640-5ACE-4CF7-9D15-018CDF1D7C41}" srcOrd="25" destOrd="0" presId="urn:microsoft.com/office/officeart/2005/8/layout/list1"/>
    <dgm:cxn modelId="{8A26DA57-0226-4ECF-A79A-F5A6A14B079F}" type="presParOf" srcId="{29FCEB6B-3BDF-456C-9126-9E10A6DEA707}" destId="{564E92B0-990D-456A-992A-E47C8F1B3C72}" srcOrd="26" destOrd="0" presId="urn:microsoft.com/office/officeart/2005/8/layout/list1"/>
    <dgm:cxn modelId="{725C12AF-8DBC-4776-8DAD-D16FE7896D59}" type="presParOf" srcId="{29FCEB6B-3BDF-456C-9126-9E10A6DEA707}" destId="{AD419EB9-BEE7-4554-89C4-6BC32C806706}" srcOrd="27" destOrd="0" presId="urn:microsoft.com/office/officeart/2005/8/layout/list1"/>
    <dgm:cxn modelId="{39432043-3C9A-48E3-BF5E-30DA81D79505}" type="presParOf" srcId="{29FCEB6B-3BDF-456C-9126-9E10A6DEA707}" destId="{CB3F133E-966B-4434-AAE2-6A6CB5C796F7}" srcOrd="28" destOrd="0" presId="urn:microsoft.com/office/officeart/2005/8/layout/list1"/>
    <dgm:cxn modelId="{C3168EAA-9AD2-45E1-B338-19E13C531AD0}" type="presParOf" srcId="{CB3F133E-966B-4434-AAE2-6A6CB5C796F7}" destId="{43CA31F9-392C-4295-A63B-07420D69FE66}" srcOrd="0" destOrd="0" presId="urn:microsoft.com/office/officeart/2005/8/layout/list1"/>
    <dgm:cxn modelId="{80AFB6B2-6C85-4212-B3D6-B90451D468FB}" type="presParOf" srcId="{CB3F133E-966B-4434-AAE2-6A6CB5C796F7}" destId="{35F82F2D-4A60-4966-9896-4808235C3E3D}" srcOrd="1" destOrd="0" presId="urn:microsoft.com/office/officeart/2005/8/layout/list1"/>
    <dgm:cxn modelId="{33E5BDFD-71B7-493D-919B-7FF48E8E5995}" type="presParOf" srcId="{29FCEB6B-3BDF-456C-9126-9E10A6DEA707}" destId="{679DDDAD-FAC9-4FD1-91DD-9FCC76A86CA5}" srcOrd="29" destOrd="0" presId="urn:microsoft.com/office/officeart/2005/8/layout/list1"/>
    <dgm:cxn modelId="{887272CA-5EDE-49F6-A07E-D0614374414E}" type="presParOf" srcId="{29FCEB6B-3BDF-456C-9126-9E10A6DEA707}" destId="{828DC2C2-2689-43EC-9E5A-B754338100A2}" srcOrd="30" destOrd="0" presId="urn:microsoft.com/office/officeart/2005/8/layout/list1"/>
    <dgm:cxn modelId="{DD39F06A-D40C-4D0D-BF1D-3FE10621E7C6}" type="presParOf" srcId="{29FCEB6B-3BDF-456C-9126-9E10A6DEA707}" destId="{0580296A-6954-4848-98C8-22A8FCB99548}" srcOrd="31" destOrd="0" presId="urn:microsoft.com/office/officeart/2005/8/layout/list1"/>
    <dgm:cxn modelId="{09A05675-BDB6-45A1-AFC0-D8D7E7785DB8}" type="presParOf" srcId="{29FCEB6B-3BDF-456C-9126-9E10A6DEA707}" destId="{ADE11FE5-A033-447D-8751-D1F395483164}" srcOrd="32" destOrd="0" presId="urn:microsoft.com/office/officeart/2005/8/layout/list1"/>
    <dgm:cxn modelId="{FAFD1805-3992-40A1-87C5-A5864303AED9}" type="presParOf" srcId="{ADE11FE5-A033-447D-8751-D1F395483164}" destId="{31F9A825-7F50-499F-AE58-B8CC85D3C2FE}" srcOrd="0" destOrd="0" presId="urn:microsoft.com/office/officeart/2005/8/layout/list1"/>
    <dgm:cxn modelId="{73AAB701-8456-417F-99FE-44E318CF4ABF}" type="presParOf" srcId="{ADE11FE5-A033-447D-8751-D1F395483164}" destId="{44B7E342-52F2-47DC-BF4B-2D599DF1E8B9}" srcOrd="1" destOrd="0" presId="urn:microsoft.com/office/officeart/2005/8/layout/list1"/>
    <dgm:cxn modelId="{E45923AD-20F6-4F4D-BFD5-BE3EBAB6EC17}" type="presParOf" srcId="{29FCEB6B-3BDF-456C-9126-9E10A6DEA707}" destId="{4AE732C3-3250-4DA1-86F7-1568E7F9BA33}" srcOrd="33" destOrd="0" presId="urn:microsoft.com/office/officeart/2005/8/layout/list1"/>
    <dgm:cxn modelId="{7F0082C9-40E3-40F9-AF5A-2A9FB3490AEB}" type="presParOf" srcId="{29FCEB6B-3BDF-456C-9126-9E10A6DEA707}" destId="{62083DBE-FF3A-4DA3-BCCD-79EEA69FE82A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0786-60D6-4595-BB2D-280366B447A6}">
      <dsp:nvSpPr>
        <dsp:cNvPr id="0" name=""/>
        <dsp:cNvSpPr/>
      </dsp:nvSpPr>
      <dsp:spPr>
        <a:xfrm>
          <a:off x="0" y="351771"/>
          <a:ext cx="8229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49936" rIns="638708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Подготовка и составление </a:t>
          </a:r>
          <a:r>
            <a:rPr lang="ru-RU" sz="1200" b="1" kern="1200" dirty="0" smtClean="0"/>
            <a:t>базового опроса общественного мнения</a:t>
          </a:r>
          <a:r>
            <a:rPr lang="ru-RU" sz="1200" kern="1200" dirty="0" smtClean="0"/>
            <a:t>. Изучается неподготовленное мнение.</a:t>
          </a:r>
          <a:endParaRPr lang="ru-RU" sz="1200" kern="1200" dirty="0"/>
        </a:p>
      </dsp:txBody>
      <dsp:txXfrm>
        <a:off x="0" y="351771"/>
        <a:ext cx="8229600" cy="680400"/>
      </dsp:txXfrm>
    </dsp:sp>
    <dsp:sp modelId="{4210315A-5F5C-4CD0-9B62-661B049D5E3E}">
      <dsp:nvSpPr>
        <dsp:cNvPr id="0" name=""/>
        <dsp:cNvSpPr/>
      </dsp:nvSpPr>
      <dsp:spPr>
        <a:xfrm>
          <a:off x="411480" y="159783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Ступень 1</a:t>
          </a:r>
          <a:endParaRPr lang="ru-RU" sz="1200" kern="1200" dirty="0"/>
        </a:p>
      </dsp:txBody>
      <dsp:txXfrm>
        <a:off x="428773" y="177076"/>
        <a:ext cx="5726134" cy="319654"/>
      </dsp:txXfrm>
    </dsp:sp>
    <dsp:sp modelId="{76D356C6-E4F2-4902-90E8-64FAA2A9985A}">
      <dsp:nvSpPr>
        <dsp:cNvPr id="0" name=""/>
        <dsp:cNvSpPr/>
      </dsp:nvSpPr>
      <dsp:spPr>
        <a:xfrm>
          <a:off x="0" y="1259223"/>
          <a:ext cx="8229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49936" rIns="638708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Мнение и установки участников подготовленного опроса проходят </a:t>
          </a:r>
          <a:r>
            <a:rPr lang="ru-RU" sz="1200" b="1" kern="1200" dirty="0" smtClean="0"/>
            <a:t>процесс «обогащения», </a:t>
          </a:r>
          <a:r>
            <a:rPr lang="ru-RU" sz="1200" kern="1200" dirty="0" smtClean="0"/>
            <a:t>это достигается различными методами, например: встреча всех участников исследования для обсуждения поставленных проблем; взаимодействие с экспертами в данной области; раздача соответствующих материалов; рассылка полезной информации по электронной почте или ссылка на вебсайт, и т.д. </a:t>
          </a:r>
          <a:endParaRPr lang="ru-RU" sz="1200" kern="1200" dirty="0"/>
        </a:p>
      </dsp:txBody>
      <dsp:txXfrm>
        <a:off x="0" y="1259223"/>
        <a:ext cx="8229600" cy="1020600"/>
      </dsp:txXfrm>
    </dsp:sp>
    <dsp:sp modelId="{4964A20F-C317-469D-AE51-C01F092FFBF1}">
      <dsp:nvSpPr>
        <dsp:cNvPr id="0" name=""/>
        <dsp:cNvSpPr/>
      </dsp:nvSpPr>
      <dsp:spPr>
        <a:xfrm>
          <a:off x="411480" y="1082103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Ступень 2</a:t>
          </a:r>
          <a:endParaRPr lang="ru-RU" sz="1200" kern="1200" dirty="0"/>
        </a:p>
      </dsp:txBody>
      <dsp:txXfrm>
        <a:off x="428773" y="1099396"/>
        <a:ext cx="5726134" cy="319654"/>
      </dsp:txXfrm>
    </dsp:sp>
    <dsp:sp modelId="{50C1B40B-6203-430B-B7AE-928DC65EE9BD}">
      <dsp:nvSpPr>
        <dsp:cNvPr id="0" name=""/>
        <dsp:cNvSpPr/>
      </dsp:nvSpPr>
      <dsp:spPr>
        <a:xfrm>
          <a:off x="0" y="2521743"/>
          <a:ext cx="8229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49936" rIns="638708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Проводится </a:t>
          </a:r>
          <a:r>
            <a:rPr lang="ru-RU" sz="1200" b="1" kern="1200" dirty="0" smtClean="0"/>
            <a:t>повторный опрос </a:t>
          </a:r>
          <a:r>
            <a:rPr lang="ru-RU" sz="1200" b="0" kern="1200" dirty="0" smtClean="0"/>
            <a:t>по истечении срока от нескольких дней до двух месяцев. Предполагается, что за это время все респонденты смогут изучить и синтезировать более полное мнение о проблеме исследования и более четко сформулировать свои ответы. Результат этого исследования будет считаться измерением обогащенного общественного мнения.</a:t>
          </a:r>
          <a:endParaRPr lang="ru-RU" sz="1200" kern="1200" dirty="0"/>
        </a:p>
      </dsp:txBody>
      <dsp:txXfrm>
        <a:off x="0" y="2521743"/>
        <a:ext cx="8229600" cy="1020600"/>
      </dsp:txXfrm>
    </dsp:sp>
    <dsp:sp modelId="{FBBEF27E-5D6D-4BC1-90FB-C07CB0C6B0F1}">
      <dsp:nvSpPr>
        <dsp:cNvPr id="0" name=""/>
        <dsp:cNvSpPr/>
      </dsp:nvSpPr>
      <dsp:spPr>
        <a:xfrm>
          <a:off x="411480" y="2344623"/>
          <a:ext cx="576072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Ступень 3</a:t>
          </a:r>
          <a:endParaRPr lang="ru-RU" sz="1200" kern="1200" dirty="0"/>
        </a:p>
      </dsp:txBody>
      <dsp:txXfrm>
        <a:off x="428773" y="2361916"/>
        <a:ext cx="572613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B9654-4E94-4148-91FA-83C4CA0A47F3}">
      <dsp:nvSpPr>
        <dsp:cNvPr id="0" name=""/>
        <dsp:cNvSpPr/>
      </dsp:nvSpPr>
      <dsp:spPr>
        <a:xfrm>
          <a:off x="0" y="254784"/>
          <a:ext cx="8452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18" tIns="333248" rIns="6560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254784"/>
        <a:ext cx="8452624" cy="403200"/>
      </dsp:txXfrm>
    </dsp:sp>
    <dsp:sp modelId="{BFBE1AE2-2DEF-473F-B2BA-CAF3EDE57267}">
      <dsp:nvSpPr>
        <dsp:cNvPr id="0" name=""/>
        <dsp:cNvSpPr/>
      </dsp:nvSpPr>
      <dsp:spPr>
        <a:xfrm>
          <a:off x="422631" y="18624"/>
          <a:ext cx="591683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42" tIns="0" rIns="2236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Дружба народов</a:t>
          </a:r>
          <a:endParaRPr lang="ru-RU" sz="1800" kern="1200" dirty="0"/>
        </a:p>
      </dsp:txBody>
      <dsp:txXfrm>
        <a:off x="445688" y="41681"/>
        <a:ext cx="5870722" cy="426206"/>
      </dsp:txXfrm>
    </dsp:sp>
    <dsp:sp modelId="{057F310A-E7FB-41F0-9DC2-093EB6E11075}">
      <dsp:nvSpPr>
        <dsp:cNvPr id="0" name=""/>
        <dsp:cNvSpPr/>
      </dsp:nvSpPr>
      <dsp:spPr>
        <a:xfrm>
          <a:off x="0" y="980544"/>
          <a:ext cx="8452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18" tIns="333248" rIns="656018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980544"/>
        <a:ext cx="8452624" cy="403200"/>
      </dsp:txXfrm>
    </dsp:sp>
    <dsp:sp modelId="{84756DC2-8329-443F-B86C-DBE2CB6FE96F}">
      <dsp:nvSpPr>
        <dsp:cNvPr id="0" name=""/>
        <dsp:cNvSpPr/>
      </dsp:nvSpPr>
      <dsp:spPr>
        <a:xfrm>
          <a:off x="422631" y="744384"/>
          <a:ext cx="5916836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42" tIns="0" rIns="2236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Исследовательская культура</a:t>
          </a:r>
          <a:endParaRPr lang="ru-RU" sz="1800" kern="1200" dirty="0"/>
        </a:p>
      </dsp:txBody>
      <dsp:txXfrm>
        <a:off x="445688" y="767441"/>
        <a:ext cx="5870722" cy="426206"/>
      </dsp:txXfrm>
    </dsp:sp>
    <dsp:sp modelId="{74277615-0258-4D71-ADD2-0675F9564017}">
      <dsp:nvSpPr>
        <dsp:cNvPr id="0" name=""/>
        <dsp:cNvSpPr/>
      </dsp:nvSpPr>
      <dsp:spPr>
        <a:xfrm>
          <a:off x="0" y="1706304"/>
          <a:ext cx="8452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18" tIns="333248" rIns="656018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1706304"/>
        <a:ext cx="8452624" cy="403200"/>
      </dsp:txXfrm>
    </dsp:sp>
    <dsp:sp modelId="{C1747851-5450-463C-AD70-29DC2D89C50E}">
      <dsp:nvSpPr>
        <dsp:cNvPr id="0" name=""/>
        <dsp:cNvSpPr/>
      </dsp:nvSpPr>
      <dsp:spPr>
        <a:xfrm>
          <a:off x="422631" y="1470144"/>
          <a:ext cx="5916836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42" tIns="0" rIns="2236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Профессионализм</a:t>
          </a:r>
          <a:endParaRPr lang="ru-RU" sz="1800" kern="1200" dirty="0"/>
        </a:p>
      </dsp:txBody>
      <dsp:txXfrm>
        <a:off x="445688" y="1493201"/>
        <a:ext cx="5870722" cy="426206"/>
      </dsp:txXfrm>
    </dsp:sp>
    <dsp:sp modelId="{EF722764-5312-4746-B3F7-FC9B62823205}">
      <dsp:nvSpPr>
        <dsp:cNvPr id="0" name=""/>
        <dsp:cNvSpPr/>
      </dsp:nvSpPr>
      <dsp:spPr>
        <a:xfrm>
          <a:off x="0" y="2432064"/>
          <a:ext cx="8452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18" tIns="333248" rIns="656018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2432064"/>
        <a:ext cx="8452624" cy="403200"/>
      </dsp:txXfrm>
    </dsp:sp>
    <dsp:sp modelId="{5E5294A2-4B6E-4B8F-8151-503D0A67A1D9}">
      <dsp:nvSpPr>
        <dsp:cNvPr id="0" name=""/>
        <dsp:cNvSpPr/>
      </dsp:nvSpPr>
      <dsp:spPr>
        <a:xfrm>
          <a:off x="422631" y="2195904"/>
          <a:ext cx="5916836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42" tIns="0" rIns="2236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Социальная ответственность</a:t>
          </a:r>
          <a:endParaRPr lang="ru-RU" sz="1800" kern="1200" dirty="0"/>
        </a:p>
      </dsp:txBody>
      <dsp:txXfrm>
        <a:off x="445688" y="2218961"/>
        <a:ext cx="5870722" cy="426206"/>
      </dsp:txXfrm>
    </dsp:sp>
    <dsp:sp modelId="{76370917-342A-4C5D-A736-FABAFD07FA43}">
      <dsp:nvSpPr>
        <dsp:cNvPr id="0" name=""/>
        <dsp:cNvSpPr/>
      </dsp:nvSpPr>
      <dsp:spPr>
        <a:xfrm>
          <a:off x="0" y="3157824"/>
          <a:ext cx="8452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18" tIns="333248" rIns="656018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3157824"/>
        <a:ext cx="8452624" cy="403200"/>
      </dsp:txXfrm>
    </dsp:sp>
    <dsp:sp modelId="{94A1447A-BA6F-4FBC-A8A8-0B9D4436B17B}">
      <dsp:nvSpPr>
        <dsp:cNvPr id="0" name=""/>
        <dsp:cNvSpPr/>
      </dsp:nvSpPr>
      <dsp:spPr>
        <a:xfrm>
          <a:off x="422631" y="2921664"/>
          <a:ext cx="5916836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642" tIns="0" rIns="2236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Академическая/Интеллектуальная свобода</a:t>
          </a:r>
          <a:endParaRPr lang="ru-RU" sz="1800" kern="1200" dirty="0"/>
        </a:p>
      </dsp:txBody>
      <dsp:txXfrm>
        <a:off x="445688" y="2944721"/>
        <a:ext cx="5870722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F6B75-8419-4BEE-9A48-605D6F2C7363}">
      <dsp:nvSpPr>
        <dsp:cNvPr id="0" name=""/>
        <dsp:cNvSpPr/>
      </dsp:nvSpPr>
      <dsp:spPr>
        <a:xfrm>
          <a:off x="5258329" y="1375469"/>
          <a:ext cx="394762" cy="1113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608"/>
              </a:lnTo>
              <a:lnTo>
                <a:pt x="394762" y="11136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402F6-F737-4F57-BEEA-AC91CDE332B3}">
      <dsp:nvSpPr>
        <dsp:cNvPr id="0" name=""/>
        <dsp:cNvSpPr/>
      </dsp:nvSpPr>
      <dsp:spPr>
        <a:xfrm>
          <a:off x="4012905" y="288530"/>
          <a:ext cx="2298123" cy="553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35"/>
              </a:lnTo>
              <a:lnTo>
                <a:pt x="2298123" y="276635"/>
              </a:lnTo>
              <a:lnTo>
                <a:pt x="2298123" y="5532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D0884-7003-47CF-B889-9558580627E8}">
      <dsp:nvSpPr>
        <dsp:cNvPr id="0" name=""/>
        <dsp:cNvSpPr/>
      </dsp:nvSpPr>
      <dsp:spPr>
        <a:xfrm>
          <a:off x="722064" y="1705008"/>
          <a:ext cx="484735" cy="18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832"/>
              </a:lnTo>
              <a:lnTo>
                <a:pt x="484735" y="18948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14DC5-F2A5-478F-B57F-87EA4E71AC49}">
      <dsp:nvSpPr>
        <dsp:cNvPr id="0" name=""/>
        <dsp:cNvSpPr/>
      </dsp:nvSpPr>
      <dsp:spPr>
        <a:xfrm>
          <a:off x="2014693" y="288530"/>
          <a:ext cx="1998211" cy="553270"/>
        </a:xfrm>
        <a:custGeom>
          <a:avLst/>
          <a:gdLst/>
          <a:ahLst/>
          <a:cxnLst/>
          <a:rect l="0" t="0" r="0" b="0"/>
          <a:pathLst>
            <a:path>
              <a:moveTo>
                <a:pt x="1998211" y="0"/>
              </a:moveTo>
              <a:lnTo>
                <a:pt x="1998211" y="276635"/>
              </a:lnTo>
              <a:lnTo>
                <a:pt x="0" y="276635"/>
              </a:lnTo>
              <a:lnTo>
                <a:pt x="0" y="5532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BB3AD-A892-4D43-8939-57B937D7704B}">
      <dsp:nvSpPr>
        <dsp:cNvPr id="0" name=""/>
        <dsp:cNvSpPr/>
      </dsp:nvSpPr>
      <dsp:spPr>
        <a:xfrm>
          <a:off x="2547199" y="2305"/>
          <a:ext cx="2931410" cy="286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ОПРОСЫ</a:t>
          </a:r>
          <a:endParaRPr lang="ru-RU" sz="1400" b="1" kern="1200" dirty="0"/>
        </a:p>
      </dsp:txBody>
      <dsp:txXfrm>
        <a:off x="2547199" y="2305"/>
        <a:ext cx="2931410" cy="286225"/>
      </dsp:txXfrm>
    </dsp:sp>
    <dsp:sp modelId="{C748B97B-3B00-4079-87C6-783DD5A8C2F9}">
      <dsp:nvSpPr>
        <dsp:cNvPr id="0" name=""/>
        <dsp:cNvSpPr/>
      </dsp:nvSpPr>
      <dsp:spPr>
        <a:xfrm>
          <a:off x="398906" y="841800"/>
          <a:ext cx="3231573" cy="8632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ДИАГНОСТИЧЕСКИЙ ОПРОС «ЖИЗНЕННЫЕ ЦЕННОСТИ РУДН» ДЛЯ СТУДЕНТОВ, ПРЕПОДАВАТЕЛЕЙ И СОТРУДНИКОВ</a:t>
          </a:r>
          <a:endParaRPr lang="ru-RU" sz="1400" kern="1200" dirty="0"/>
        </a:p>
      </dsp:txBody>
      <dsp:txXfrm>
        <a:off x="398906" y="841800"/>
        <a:ext cx="3231573" cy="863207"/>
      </dsp:txXfrm>
    </dsp:sp>
    <dsp:sp modelId="{CDD065D8-06F9-4C0E-8934-824766EBBB9D}">
      <dsp:nvSpPr>
        <dsp:cNvPr id="0" name=""/>
        <dsp:cNvSpPr/>
      </dsp:nvSpPr>
      <dsp:spPr>
        <a:xfrm>
          <a:off x="1206800" y="2258278"/>
          <a:ext cx="3893021" cy="26831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Благодаря организационной помощи руководителя проекта В.А. </a:t>
          </a:r>
          <a:r>
            <a:rPr lang="ru-RU" sz="1400" kern="1200" dirty="0" err="1" smtClean="0"/>
            <a:t>Цвыка</a:t>
          </a:r>
          <a:r>
            <a:rPr lang="ru-RU" sz="1400" kern="1200" dirty="0" smtClean="0"/>
            <a:t> с крупных ОУП (Медицинский институт, Факультет физико-математических и естественных наук, Экономический институт, Факультет гуманитарных и социальных наук, Филологический факультет, Инженерная академия, Институт иностранных языков) были опрошены по 25 преподавателей, 10 сотрудников и 50-60 студентов, с меньших ОУП – 15 преподавателей, 5 сотрудников и 30 студентов. Также были охвачены различные подразделения административно-управленческого персонала. </a:t>
          </a:r>
        </a:p>
      </dsp:txBody>
      <dsp:txXfrm>
        <a:off x="1206800" y="2258278"/>
        <a:ext cx="3893021" cy="2683124"/>
      </dsp:txXfrm>
    </dsp:sp>
    <dsp:sp modelId="{A23352D5-EE0D-4402-8A40-DAAC96F608A6}">
      <dsp:nvSpPr>
        <dsp:cNvPr id="0" name=""/>
        <dsp:cNvSpPr/>
      </dsp:nvSpPr>
      <dsp:spPr>
        <a:xfrm>
          <a:off x="4995154" y="841800"/>
          <a:ext cx="2631749" cy="533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ОПРОС С САЙТА ПРОЕКТА </a:t>
          </a:r>
          <a:r>
            <a:rPr lang="en-US" sz="1400" b="1" kern="1200" dirty="0" smtClean="0"/>
            <a:t>LIVING VALUES</a:t>
          </a:r>
          <a:endParaRPr lang="ru-RU" sz="1400" kern="1200" dirty="0"/>
        </a:p>
      </dsp:txBody>
      <dsp:txXfrm>
        <a:off x="4995154" y="841800"/>
        <a:ext cx="2631749" cy="533668"/>
      </dsp:txXfrm>
    </dsp:sp>
    <dsp:sp modelId="{D5D9084C-1E34-481E-980D-16D2D0BC1520}">
      <dsp:nvSpPr>
        <dsp:cNvPr id="0" name=""/>
        <dsp:cNvSpPr/>
      </dsp:nvSpPr>
      <dsp:spPr>
        <a:xfrm>
          <a:off x="5653091" y="1928740"/>
          <a:ext cx="2987923" cy="1120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исследовании принимали участие 1032 человека: студенты – 970 (94%), научно-преподавательский состав  – 30 (3%), административно-управленческий персонал – 32 (3%)</a:t>
          </a:r>
          <a:endParaRPr lang="ru-RU" sz="1400" kern="1200" dirty="0"/>
        </a:p>
      </dsp:txBody>
      <dsp:txXfrm>
        <a:off x="5653091" y="1928740"/>
        <a:ext cx="2987923" cy="1120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51FC4-D0A8-4BDE-A528-05EF5C4A29A6}">
      <dsp:nvSpPr>
        <dsp:cNvPr id="0" name=""/>
        <dsp:cNvSpPr/>
      </dsp:nvSpPr>
      <dsp:spPr>
        <a:xfrm>
          <a:off x="0" y="23082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EB019-3737-4DF9-A924-19830C761246}">
      <dsp:nvSpPr>
        <dsp:cNvPr id="0" name=""/>
        <dsp:cNvSpPr/>
      </dsp:nvSpPr>
      <dsp:spPr>
        <a:xfrm>
          <a:off x="438986" y="11274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Взаимоуважение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50514" y="124275"/>
        <a:ext cx="6122752" cy="213104"/>
      </dsp:txXfrm>
    </dsp:sp>
    <dsp:sp modelId="{26186A88-E63D-4F1F-88AA-0897F379732B}">
      <dsp:nvSpPr>
        <dsp:cNvPr id="0" name=""/>
        <dsp:cNvSpPr/>
      </dsp:nvSpPr>
      <dsp:spPr>
        <a:xfrm>
          <a:off x="0" y="59370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E84FD-0522-4AC4-BAF4-BAD38B9C0F2B}">
      <dsp:nvSpPr>
        <dsp:cNvPr id="0" name=""/>
        <dsp:cNvSpPr/>
      </dsp:nvSpPr>
      <dsp:spPr>
        <a:xfrm>
          <a:off x="438986" y="47562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Открытость для понимания других культур</a:t>
          </a:r>
          <a:endParaRPr lang="ru-RU" sz="1100" kern="1200" dirty="0"/>
        </a:p>
      </dsp:txBody>
      <dsp:txXfrm>
        <a:off x="450514" y="487155"/>
        <a:ext cx="6122752" cy="213104"/>
      </dsp:txXfrm>
    </dsp:sp>
    <dsp:sp modelId="{034BFB40-63F2-4E1A-9434-B931F26D42DF}">
      <dsp:nvSpPr>
        <dsp:cNvPr id="0" name=""/>
        <dsp:cNvSpPr/>
      </dsp:nvSpPr>
      <dsp:spPr>
        <a:xfrm>
          <a:off x="0" y="95658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2E484-723D-43C0-AF0C-2993F1499B39}">
      <dsp:nvSpPr>
        <dsp:cNvPr id="0" name=""/>
        <dsp:cNvSpPr/>
      </dsp:nvSpPr>
      <dsp:spPr>
        <a:xfrm>
          <a:off x="438986" y="83850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Межкультурное взаимодействие</a:t>
          </a:r>
          <a:endParaRPr lang="ru-RU" sz="1100" kern="1200" dirty="0" smtClean="0"/>
        </a:p>
      </dsp:txBody>
      <dsp:txXfrm>
        <a:off x="450514" y="850035"/>
        <a:ext cx="6122752" cy="213104"/>
      </dsp:txXfrm>
    </dsp:sp>
    <dsp:sp modelId="{F5C33621-8959-405F-AE52-48861A96CB41}">
      <dsp:nvSpPr>
        <dsp:cNvPr id="0" name=""/>
        <dsp:cNvSpPr/>
      </dsp:nvSpPr>
      <dsp:spPr>
        <a:xfrm>
          <a:off x="0" y="131946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50CCF-73FB-4979-AF37-36EE32DF277D}">
      <dsp:nvSpPr>
        <dsp:cNvPr id="0" name=""/>
        <dsp:cNvSpPr/>
      </dsp:nvSpPr>
      <dsp:spPr>
        <a:xfrm>
          <a:off x="438986" y="120138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Межкультурная коммуникация (диалог культур)</a:t>
          </a:r>
        </a:p>
        <a:p>
          <a:pPr algn="l">
            <a:spcBef>
              <a:spcPct val="0"/>
            </a:spcBef>
          </a:pPr>
          <a:endParaRPr lang="ru-RU" sz="1100" kern="1200" dirty="0"/>
        </a:p>
      </dsp:txBody>
      <dsp:txXfrm>
        <a:off x="450514" y="1212915"/>
        <a:ext cx="6122752" cy="213104"/>
      </dsp:txXfrm>
    </dsp:sp>
    <dsp:sp modelId="{03E950D6-3D64-421B-A6EC-2E464ED8D7C5}">
      <dsp:nvSpPr>
        <dsp:cNvPr id="0" name=""/>
        <dsp:cNvSpPr/>
      </dsp:nvSpPr>
      <dsp:spPr>
        <a:xfrm>
          <a:off x="0" y="168234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382E9-B12C-430C-B2CD-337F62CA12F7}">
      <dsp:nvSpPr>
        <dsp:cNvPr id="0" name=""/>
        <dsp:cNvSpPr/>
      </dsp:nvSpPr>
      <dsp:spPr>
        <a:xfrm>
          <a:off x="438986" y="156426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Интернационализация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</dsp:txBody>
      <dsp:txXfrm>
        <a:off x="450514" y="1575795"/>
        <a:ext cx="6122752" cy="213104"/>
      </dsp:txXfrm>
    </dsp:sp>
    <dsp:sp modelId="{1A22A63A-3AE3-4D6C-9281-785F4E744C8A}">
      <dsp:nvSpPr>
        <dsp:cNvPr id="0" name=""/>
        <dsp:cNvSpPr/>
      </dsp:nvSpPr>
      <dsp:spPr>
        <a:xfrm>
          <a:off x="0" y="204522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C5CB-6B8F-4F95-A973-649D178F58D8}">
      <dsp:nvSpPr>
        <dsp:cNvPr id="0" name=""/>
        <dsp:cNvSpPr/>
      </dsp:nvSpPr>
      <dsp:spPr>
        <a:xfrm>
          <a:off x="438986" y="192714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Равенство людей разных национальностей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</dsp:txBody>
      <dsp:txXfrm>
        <a:off x="450514" y="1938675"/>
        <a:ext cx="6122752" cy="213104"/>
      </dsp:txXfrm>
    </dsp:sp>
    <dsp:sp modelId="{6A5DF813-F3F1-4F0C-AB17-A49AC76791CC}">
      <dsp:nvSpPr>
        <dsp:cNvPr id="0" name=""/>
        <dsp:cNvSpPr/>
      </dsp:nvSpPr>
      <dsp:spPr>
        <a:xfrm>
          <a:off x="0" y="240810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19BB3-45BA-454D-B4A2-81B244EB91F3}">
      <dsp:nvSpPr>
        <dsp:cNvPr id="0" name=""/>
        <dsp:cNvSpPr/>
      </dsp:nvSpPr>
      <dsp:spPr>
        <a:xfrm>
          <a:off x="438986" y="229002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Мы разные (по происхождению) -мы равные (по возможностям)</a:t>
          </a:r>
        </a:p>
      </dsp:txBody>
      <dsp:txXfrm>
        <a:off x="450514" y="2301555"/>
        <a:ext cx="6122752" cy="213104"/>
      </dsp:txXfrm>
    </dsp:sp>
    <dsp:sp modelId="{C7D59A02-2E6E-4002-960C-3FF56A5BC875}">
      <dsp:nvSpPr>
        <dsp:cNvPr id="0" name=""/>
        <dsp:cNvSpPr/>
      </dsp:nvSpPr>
      <dsp:spPr>
        <a:xfrm>
          <a:off x="0" y="277098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B990B-F3F4-452B-82BB-87A3C8DFD4AF}">
      <dsp:nvSpPr>
        <dsp:cNvPr id="0" name=""/>
        <dsp:cNvSpPr/>
      </dsp:nvSpPr>
      <dsp:spPr>
        <a:xfrm>
          <a:off x="438986" y="265290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Единство</a:t>
          </a:r>
          <a:endParaRPr lang="ru-RU" sz="1100" kern="1200" dirty="0"/>
        </a:p>
      </dsp:txBody>
      <dsp:txXfrm>
        <a:off x="450514" y="2664435"/>
        <a:ext cx="6122752" cy="213104"/>
      </dsp:txXfrm>
    </dsp:sp>
    <dsp:sp modelId="{94CCFFA9-D58E-47D4-8F55-48A7C038CD46}">
      <dsp:nvSpPr>
        <dsp:cNvPr id="0" name=""/>
        <dsp:cNvSpPr/>
      </dsp:nvSpPr>
      <dsp:spPr>
        <a:xfrm>
          <a:off x="0" y="3133867"/>
          <a:ext cx="8779727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0FC2E-D30D-4002-A911-C3907DCBE623}">
      <dsp:nvSpPr>
        <dsp:cNvPr id="0" name=""/>
        <dsp:cNvSpPr/>
      </dsp:nvSpPr>
      <dsp:spPr>
        <a:xfrm>
          <a:off x="438986" y="3015787"/>
          <a:ext cx="6145808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97" tIns="0" rIns="23229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Развитие межкультурной компетентности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50514" y="3027315"/>
        <a:ext cx="6122752" cy="21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0FF4E-E30E-4DFB-83AE-DBED02D41BC2}">
      <dsp:nvSpPr>
        <dsp:cNvPr id="0" name=""/>
        <dsp:cNvSpPr/>
      </dsp:nvSpPr>
      <dsp:spPr>
        <a:xfrm>
          <a:off x="0" y="203253"/>
          <a:ext cx="86459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432D7-8CFD-4298-A9C5-9720C096CAF1}">
      <dsp:nvSpPr>
        <dsp:cNvPr id="0" name=""/>
        <dsp:cNvSpPr/>
      </dsp:nvSpPr>
      <dsp:spPr>
        <a:xfrm>
          <a:off x="432295" y="55653"/>
          <a:ext cx="60521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Профессиональный рост</a:t>
          </a:r>
          <a:endParaRPr lang="ru-RU" sz="1200" kern="1200" dirty="0"/>
        </a:p>
      </dsp:txBody>
      <dsp:txXfrm>
        <a:off x="446705" y="70063"/>
        <a:ext cx="6023319" cy="266380"/>
      </dsp:txXfrm>
    </dsp:sp>
    <dsp:sp modelId="{8090792A-396B-4EF6-B9C3-BB5E032209BD}">
      <dsp:nvSpPr>
        <dsp:cNvPr id="0" name=""/>
        <dsp:cNvSpPr/>
      </dsp:nvSpPr>
      <dsp:spPr>
        <a:xfrm>
          <a:off x="0" y="656853"/>
          <a:ext cx="86459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B2B59-331A-41A6-A4B1-01571125E0A8}">
      <dsp:nvSpPr>
        <dsp:cNvPr id="0" name=""/>
        <dsp:cNvSpPr/>
      </dsp:nvSpPr>
      <dsp:spPr>
        <a:xfrm>
          <a:off x="432295" y="509253"/>
          <a:ext cx="60521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Выстраивание командной работы </a:t>
          </a:r>
          <a:endParaRPr lang="ru-RU" sz="1200" kern="1200" dirty="0"/>
        </a:p>
      </dsp:txBody>
      <dsp:txXfrm>
        <a:off x="446705" y="523663"/>
        <a:ext cx="6023319" cy="266380"/>
      </dsp:txXfrm>
    </dsp:sp>
    <dsp:sp modelId="{1C96823B-3373-4CA7-8E2F-5DF88B2D4BF8}">
      <dsp:nvSpPr>
        <dsp:cNvPr id="0" name=""/>
        <dsp:cNvSpPr/>
      </dsp:nvSpPr>
      <dsp:spPr>
        <a:xfrm>
          <a:off x="0" y="1110453"/>
          <a:ext cx="86459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31D7C-D768-4F20-917A-E1E569B82FDB}">
      <dsp:nvSpPr>
        <dsp:cNvPr id="0" name=""/>
        <dsp:cNvSpPr/>
      </dsp:nvSpPr>
      <dsp:spPr>
        <a:xfrm>
          <a:off x="432295" y="962853"/>
          <a:ext cx="60521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Профессиональная квалификация как отражение престижа Университета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446705" y="977263"/>
        <a:ext cx="6023319" cy="266380"/>
      </dsp:txXfrm>
    </dsp:sp>
    <dsp:sp modelId="{43EEE7A0-020A-470C-93F4-E034DEF887A6}">
      <dsp:nvSpPr>
        <dsp:cNvPr id="0" name=""/>
        <dsp:cNvSpPr/>
      </dsp:nvSpPr>
      <dsp:spPr>
        <a:xfrm>
          <a:off x="0" y="1564053"/>
          <a:ext cx="86459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B6CA4-0258-4AA3-AD7E-F1A7E7620FB7}">
      <dsp:nvSpPr>
        <dsp:cNvPr id="0" name=""/>
        <dsp:cNvSpPr/>
      </dsp:nvSpPr>
      <dsp:spPr>
        <a:xfrm>
          <a:off x="432295" y="1416453"/>
          <a:ext cx="60521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Профессионализм как имидж Университета</a:t>
          </a:r>
          <a:endParaRPr lang="ru-RU" sz="1200" kern="1200" dirty="0"/>
        </a:p>
      </dsp:txBody>
      <dsp:txXfrm>
        <a:off x="446705" y="1430863"/>
        <a:ext cx="6023319" cy="266380"/>
      </dsp:txXfrm>
    </dsp:sp>
    <dsp:sp modelId="{CA74D4F2-D130-4AB8-883A-AEFF9E1EC0A5}">
      <dsp:nvSpPr>
        <dsp:cNvPr id="0" name=""/>
        <dsp:cNvSpPr/>
      </dsp:nvSpPr>
      <dsp:spPr>
        <a:xfrm>
          <a:off x="0" y="2017653"/>
          <a:ext cx="86459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3BA80-08D2-49EA-9127-198D0E7301BA}">
      <dsp:nvSpPr>
        <dsp:cNvPr id="0" name=""/>
        <dsp:cNvSpPr/>
      </dsp:nvSpPr>
      <dsp:spPr>
        <a:xfrm>
          <a:off x="432295" y="1870053"/>
          <a:ext cx="60521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200" kern="1200" dirty="0" smtClean="0"/>
        </a:p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Квалификация и опыт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446705" y="1884463"/>
        <a:ext cx="6023319" cy="266380"/>
      </dsp:txXfrm>
    </dsp:sp>
    <dsp:sp modelId="{C57068BC-8437-49F7-9F5F-33646A7F7E1A}">
      <dsp:nvSpPr>
        <dsp:cNvPr id="0" name=""/>
        <dsp:cNvSpPr/>
      </dsp:nvSpPr>
      <dsp:spPr>
        <a:xfrm>
          <a:off x="0" y="2471253"/>
          <a:ext cx="86459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D7F4F-DF20-4CB4-B26D-3FE70D81F9C7}">
      <dsp:nvSpPr>
        <dsp:cNvPr id="0" name=""/>
        <dsp:cNvSpPr/>
      </dsp:nvSpPr>
      <dsp:spPr>
        <a:xfrm>
          <a:off x="432295" y="2323653"/>
          <a:ext cx="60521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Ответственность</a:t>
          </a:r>
          <a:endParaRPr lang="ru-RU" sz="1200" kern="1200" dirty="0"/>
        </a:p>
      </dsp:txBody>
      <dsp:txXfrm>
        <a:off x="446705" y="2338063"/>
        <a:ext cx="6023319" cy="266380"/>
      </dsp:txXfrm>
    </dsp:sp>
    <dsp:sp modelId="{A9F5B33D-21A3-4165-9E85-1B27075E1726}">
      <dsp:nvSpPr>
        <dsp:cNvPr id="0" name=""/>
        <dsp:cNvSpPr/>
      </dsp:nvSpPr>
      <dsp:spPr>
        <a:xfrm>
          <a:off x="0" y="2924853"/>
          <a:ext cx="86459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03992-1708-438E-B069-2EF4A3D8C339}">
      <dsp:nvSpPr>
        <dsp:cNvPr id="0" name=""/>
        <dsp:cNvSpPr/>
      </dsp:nvSpPr>
      <dsp:spPr>
        <a:xfrm>
          <a:off x="432295" y="2777253"/>
          <a:ext cx="60521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лидеров для всего мира, лидерство</a:t>
          </a:r>
          <a:endParaRPr lang="ru-RU" sz="1200" kern="1200" dirty="0"/>
        </a:p>
      </dsp:txBody>
      <dsp:txXfrm>
        <a:off x="446705" y="2791663"/>
        <a:ext cx="6023319" cy="266380"/>
      </dsp:txXfrm>
    </dsp:sp>
    <dsp:sp modelId="{61B9FC99-1E67-42E4-B149-667B2A203745}">
      <dsp:nvSpPr>
        <dsp:cNvPr id="0" name=""/>
        <dsp:cNvSpPr/>
      </dsp:nvSpPr>
      <dsp:spPr>
        <a:xfrm>
          <a:off x="0" y="3378453"/>
          <a:ext cx="86459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B66A4-976B-4474-AF2B-10FBF24569A9}">
      <dsp:nvSpPr>
        <dsp:cNvPr id="0" name=""/>
        <dsp:cNvSpPr/>
      </dsp:nvSpPr>
      <dsp:spPr>
        <a:xfrm>
          <a:off x="432295" y="3230853"/>
          <a:ext cx="605213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smtClean="0"/>
            <a:t>Lifelong learning</a:t>
          </a:r>
          <a:endParaRPr lang="ru-RU" sz="1200" kern="1200" dirty="0" smtClean="0"/>
        </a:p>
        <a:p>
          <a:pPr algn="l">
            <a:spcBef>
              <a:spcPct val="0"/>
            </a:spcBef>
          </a:pPr>
          <a:endParaRPr lang="ru-RU" sz="1200" kern="1200" dirty="0"/>
        </a:p>
      </dsp:txBody>
      <dsp:txXfrm>
        <a:off x="446705" y="3245263"/>
        <a:ext cx="6023319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41F88-69BE-4F06-8B5F-5048BB709060}">
      <dsp:nvSpPr>
        <dsp:cNvPr id="0" name=""/>
        <dsp:cNvSpPr/>
      </dsp:nvSpPr>
      <dsp:spPr>
        <a:xfrm>
          <a:off x="0" y="288753"/>
          <a:ext cx="86459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BD668-F3E3-4A35-A6FB-3FBCB52F7036}">
      <dsp:nvSpPr>
        <dsp:cNvPr id="0" name=""/>
        <dsp:cNvSpPr/>
      </dsp:nvSpPr>
      <dsp:spPr>
        <a:xfrm>
          <a:off x="432295" y="126393"/>
          <a:ext cx="605213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Личная свобода и свобода выбора (реализация идей)</a:t>
          </a:r>
          <a:endParaRPr lang="ru-RU" sz="1200" b="0" kern="1200" dirty="0"/>
        </a:p>
      </dsp:txBody>
      <dsp:txXfrm>
        <a:off x="448147" y="142245"/>
        <a:ext cx="6020435" cy="293016"/>
      </dsp:txXfrm>
    </dsp:sp>
    <dsp:sp modelId="{9C3962A5-8D37-4D08-948C-0459CB3676A1}">
      <dsp:nvSpPr>
        <dsp:cNvPr id="0" name=""/>
        <dsp:cNvSpPr/>
      </dsp:nvSpPr>
      <dsp:spPr>
        <a:xfrm>
          <a:off x="0" y="787713"/>
          <a:ext cx="86459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406F1-0684-4980-9E4B-EB23D30EB41C}">
      <dsp:nvSpPr>
        <dsp:cNvPr id="0" name=""/>
        <dsp:cNvSpPr/>
      </dsp:nvSpPr>
      <dsp:spPr>
        <a:xfrm>
          <a:off x="432295" y="625353"/>
          <a:ext cx="605213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Широкий взгляд  на мир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/>
        </a:p>
      </dsp:txBody>
      <dsp:txXfrm>
        <a:off x="448147" y="641205"/>
        <a:ext cx="6020435" cy="293016"/>
      </dsp:txXfrm>
    </dsp:sp>
    <dsp:sp modelId="{E40263D0-1510-4CC3-ABF6-2819BD9B8BB5}">
      <dsp:nvSpPr>
        <dsp:cNvPr id="0" name=""/>
        <dsp:cNvSpPr/>
      </dsp:nvSpPr>
      <dsp:spPr>
        <a:xfrm>
          <a:off x="0" y="1286673"/>
          <a:ext cx="86459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A94F7-B4B1-484D-91C7-B630DFFD9604}">
      <dsp:nvSpPr>
        <dsp:cNvPr id="0" name=""/>
        <dsp:cNvSpPr/>
      </dsp:nvSpPr>
      <dsp:spPr>
        <a:xfrm>
          <a:off x="432295" y="1124313"/>
          <a:ext cx="605213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Свобода исследований </a:t>
          </a:r>
          <a:r>
            <a:rPr lang="ru-RU" sz="1200" b="0" kern="1200" dirty="0" smtClean="0">
              <a:sym typeface="Wingdings" panose="05000000000000000000" pitchFamily="2" charset="2"/>
            </a:rPr>
            <a:t></a:t>
          </a:r>
          <a:r>
            <a:rPr lang="en-US" sz="1200" b="0" kern="1200" dirty="0" smtClean="0">
              <a:sym typeface="Wingdings" panose="05000000000000000000" pitchFamily="2" charset="2"/>
            </a:rPr>
            <a:t> </a:t>
          </a:r>
          <a:r>
            <a:rPr lang="ru-RU" sz="1200" b="0" kern="1200" dirty="0" smtClean="0">
              <a:sym typeface="Wingdings" panose="05000000000000000000" pitchFamily="2" charset="2"/>
            </a:rPr>
            <a:t>достижение нового</a:t>
          </a:r>
          <a:endParaRPr lang="ru-RU" sz="1200" b="0" kern="1200" dirty="0"/>
        </a:p>
      </dsp:txBody>
      <dsp:txXfrm>
        <a:off x="448147" y="1140165"/>
        <a:ext cx="6020435" cy="293016"/>
      </dsp:txXfrm>
    </dsp:sp>
    <dsp:sp modelId="{A48C1712-10D1-4099-8AAC-4B2B335A03D1}">
      <dsp:nvSpPr>
        <dsp:cNvPr id="0" name=""/>
        <dsp:cNvSpPr/>
      </dsp:nvSpPr>
      <dsp:spPr>
        <a:xfrm>
          <a:off x="0" y="1785633"/>
          <a:ext cx="86459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D045C-5211-4EA0-8316-CD08A146ECD3}">
      <dsp:nvSpPr>
        <dsp:cNvPr id="0" name=""/>
        <dsp:cNvSpPr/>
      </dsp:nvSpPr>
      <dsp:spPr>
        <a:xfrm>
          <a:off x="432295" y="1623273"/>
          <a:ext cx="605213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Гибкая, конкурентоспособная система </a:t>
          </a:r>
          <a:endParaRPr lang="ru-RU" sz="1200" kern="1200" dirty="0" smtClean="0"/>
        </a:p>
      </dsp:txBody>
      <dsp:txXfrm>
        <a:off x="448147" y="1639125"/>
        <a:ext cx="6020435" cy="293016"/>
      </dsp:txXfrm>
    </dsp:sp>
    <dsp:sp modelId="{CE38B31B-D17A-4D63-BDF4-ED37EBAA54A4}">
      <dsp:nvSpPr>
        <dsp:cNvPr id="0" name=""/>
        <dsp:cNvSpPr/>
      </dsp:nvSpPr>
      <dsp:spPr>
        <a:xfrm>
          <a:off x="0" y="2284593"/>
          <a:ext cx="86459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46A56-C790-4733-A15A-1BA91FDAFE50}">
      <dsp:nvSpPr>
        <dsp:cNvPr id="0" name=""/>
        <dsp:cNvSpPr/>
      </dsp:nvSpPr>
      <dsp:spPr>
        <a:xfrm>
          <a:off x="432295" y="2122233"/>
          <a:ext cx="605213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Свобода преподавателя в части построения образовательных курсов</a:t>
          </a:r>
          <a:endParaRPr lang="ru-RU" sz="1200" kern="1200" dirty="0"/>
        </a:p>
      </dsp:txBody>
      <dsp:txXfrm>
        <a:off x="448147" y="2138085"/>
        <a:ext cx="6020435" cy="293016"/>
      </dsp:txXfrm>
    </dsp:sp>
    <dsp:sp modelId="{97561A1C-F470-4D36-B031-2F71710C49C0}">
      <dsp:nvSpPr>
        <dsp:cNvPr id="0" name=""/>
        <dsp:cNvSpPr/>
      </dsp:nvSpPr>
      <dsp:spPr>
        <a:xfrm>
          <a:off x="0" y="2783553"/>
          <a:ext cx="86459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29779-2BF9-44B2-B146-7BDA249C5346}">
      <dsp:nvSpPr>
        <dsp:cNvPr id="0" name=""/>
        <dsp:cNvSpPr/>
      </dsp:nvSpPr>
      <dsp:spPr>
        <a:xfrm>
          <a:off x="432295" y="2621193"/>
          <a:ext cx="605213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Свобода студента в плане построения собственной образовательной траектории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448147" y="2637045"/>
        <a:ext cx="6020435" cy="293016"/>
      </dsp:txXfrm>
    </dsp:sp>
    <dsp:sp modelId="{4F3DE3B1-F0EF-421E-8A2F-AB604842BA48}">
      <dsp:nvSpPr>
        <dsp:cNvPr id="0" name=""/>
        <dsp:cNvSpPr/>
      </dsp:nvSpPr>
      <dsp:spPr>
        <a:xfrm>
          <a:off x="0" y="3282513"/>
          <a:ext cx="86459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0A4E0-84B4-4DD2-86D8-644ED91979F5}">
      <dsp:nvSpPr>
        <dsp:cNvPr id="0" name=""/>
        <dsp:cNvSpPr/>
      </dsp:nvSpPr>
      <dsp:spPr>
        <a:xfrm>
          <a:off x="432295" y="3120153"/>
          <a:ext cx="605213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Плюрализм мнений</a:t>
          </a:r>
          <a:endParaRPr lang="ru-RU" sz="1000" kern="1200" dirty="0"/>
        </a:p>
      </dsp:txBody>
      <dsp:txXfrm>
        <a:off x="448147" y="3136005"/>
        <a:ext cx="6020435" cy="293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FD8EF-1FDB-4A53-8826-761869A98881}">
      <dsp:nvSpPr>
        <dsp:cNvPr id="0" name=""/>
        <dsp:cNvSpPr/>
      </dsp:nvSpPr>
      <dsp:spPr>
        <a:xfrm>
          <a:off x="0" y="205213"/>
          <a:ext cx="88239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EB364-89FC-4EB1-933D-29DB701402EA}">
      <dsp:nvSpPr>
        <dsp:cNvPr id="0" name=""/>
        <dsp:cNvSpPr/>
      </dsp:nvSpPr>
      <dsp:spPr>
        <a:xfrm>
          <a:off x="441198" y="57613"/>
          <a:ext cx="617677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67" tIns="0" rIns="23346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Творчество и инновации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55608" y="72023"/>
        <a:ext cx="6147952" cy="266380"/>
      </dsp:txXfrm>
    </dsp:sp>
    <dsp:sp modelId="{6C582424-34F1-42F1-827D-FD4B97DDD031}">
      <dsp:nvSpPr>
        <dsp:cNvPr id="0" name=""/>
        <dsp:cNvSpPr/>
      </dsp:nvSpPr>
      <dsp:spPr>
        <a:xfrm>
          <a:off x="0" y="658813"/>
          <a:ext cx="88239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526F8-5AF2-4F17-88A1-4F7D9D18D914}">
      <dsp:nvSpPr>
        <dsp:cNvPr id="0" name=""/>
        <dsp:cNvSpPr/>
      </dsp:nvSpPr>
      <dsp:spPr>
        <a:xfrm>
          <a:off x="441198" y="511213"/>
          <a:ext cx="617677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67" tIns="0" rIns="23346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идей исследовательского Университета </a:t>
          </a:r>
          <a:endParaRPr lang="ru-RU" sz="1200" kern="1200" dirty="0"/>
        </a:p>
      </dsp:txBody>
      <dsp:txXfrm>
        <a:off x="455608" y="525623"/>
        <a:ext cx="6147952" cy="266380"/>
      </dsp:txXfrm>
    </dsp:sp>
    <dsp:sp modelId="{4C965470-4B88-45F3-A923-CEF430DAAA44}">
      <dsp:nvSpPr>
        <dsp:cNvPr id="0" name=""/>
        <dsp:cNvSpPr/>
      </dsp:nvSpPr>
      <dsp:spPr>
        <a:xfrm>
          <a:off x="0" y="1112413"/>
          <a:ext cx="88239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2483-168E-4CC3-BEF9-C49DF3E813B0}">
      <dsp:nvSpPr>
        <dsp:cNvPr id="0" name=""/>
        <dsp:cNvSpPr/>
      </dsp:nvSpPr>
      <dsp:spPr>
        <a:xfrm>
          <a:off x="441198" y="964813"/>
          <a:ext cx="617677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67" tIns="0" rIns="2334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Исследования</a:t>
          </a:r>
          <a:endParaRPr lang="ru-RU" sz="1200" kern="1200" dirty="0"/>
        </a:p>
      </dsp:txBody>
      <dsp:txXfrm>
        <a:off x="455608" y="979223"/>
        <a:ext cx="6147952" cy="266380"/>
      </dsp:txXfrm>
    </dsp:sp>
    <dsp:sp modelId="{EDA0D766-D327-4A4F-91F5-EDE65257E63A}">
      <dsp:nvSpPr>
        <dsp:cNvPr id="0" name=""/>
        <dsp:cNvSpPr/>
      </dsp:nvSpPr>
      <dsp:spPr>
        <a:xfrm>
          <a:off x="0" y="1566013"/>
          <a:ext cx="88239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180EE-2C78-42A8-AA3A-41F0204BC6D9}">
      <dsp:nvSpPr>
        <dsp:cNvPr id="0" name=""/>
        <dsp:cNvSpPr/>
      </dsp:nvSpPr>
      <dsp:spPr>
        <a:xfrm>
          <a:off x="441198" y="1418413"/>
          <a:ext cx="617677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67" tIns="0" rIns="23346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Научные школы</a:t>
          </a:r>
          <a:endParaRPr lang="ru-RU" sz="1200" kern="1200" dirty="0" smtClean="0"/>
        </a:p>
      </dsp:txBody>
      <dsp:txXfrm>
        <a:off x="455608" y="1432823"/>
        <a:ext cx="6147952" cy="266380"/>
      </dsp:txXfrm>
    </dsp:sp>
    <dsp:sp modelId="{2DD0C037-11E5-44E1-BC42-50CDB944E55F}">
      <dsp:nvSpPr>
        <dsp:cNvPr id="0" name=""/>
        <dsp:cNvSpPr/>
      </dsp:nvSpPr>
      <dsp:spPr>
        <a:xfrm>
          <a:off x="0" y="2019614"/>
          <a:ext cx="88239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57C58-1A1D-4DFB-9389-1C316AE11076}">
      <dsp:nvSpPr>
        <dsp:cNvPr id="0" name=""/>
        <dsp:cNvSpPr/>
      </dsp:nvSpPr>
      <dsp:spPr>
        <a:xfrm>
          <a:off x="441198" y="1872014"/>
          <a:ext cx="617677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67" tIns="0" rIns="23346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/>
            <a:t>Охрана существующих традиций Университета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55608" y="1886424"/>
        <a:ext cx="6147952" cy="266380"/>
      </dsp:txXfrm>
    </dsp:sp>
    <dsp:sp modelId="{089E13A2-0EFF-4DA1-88C9-EFD9B6B22A75}">
      <dsp:nvSpPr>
        <dsp:cNvPr id="0" name=""/>
        <dsp:cNvSpPr/>
      </dsp:nvSpPr>
      <dsp:spPr>
        <a:xfrm>
          <a:off x="0" y="2473213"/>
          <a:ext cx="88239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FD4CB-5FDD-44FD-9F97-DFBF5311C8E1}">
      <dsp:nvSpPr>
        <dsp:cNvPr id="0" name=""/>
        <dsp:cNvSpPr/>
      </dsp:nvSpPr>
      <dsp:spPr>
        <a:xfrm>
          <a:off x="441198" y="2325614"/>
          <a:ext cx="617677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67" tIns="0" rIns="233467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Стратегические приоритеты </a:t>
          </a:r>
        </a:p>
      </dsp:txBody>
      <dsp:txXfrm>
        <a:off x="455608" y="2340024"/>
        <a:ext cx="6147952" cy="266380"/>
      </dsp:txXfrm>
    </dsp:sp>
    <dsp:sp modelId="{C151FDAA-A626-4B4E-B102-7C582986ADD2}">
      <dsp:nvSpPr>
        <dsp:cNvPr id="0" name=""/>
        <dsp:cNvSpPr/>
      </dsp:nvSpPr>
      <dsp:spPr>
        <a:xfrm>
          <a:off x="0" y="2926814"/>
          <a:ext cx="88239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2D5-C31A-4BC5-828F-004A9DD257C1}">
      <dsp:nvSpPr>
        <dsp:cNvPr id="0" name=""/>
        <dsp:cNvSpPr/>
      </dsp:nvSpPr>
      <dsp:spPr>
        <a:xfrm>
          <a:off x="441198" y="2779213"/>
          <a:ext cx="617677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67" tIns="0" rIns="23346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Критическое мышление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 dirty="0"/>
        </a:p>
      </dsp:txBody>
      <dsp:txXfrm>
        <a:off x="455608" y="2793623"/>
        <a:ext cx="6147952" cy="266380"/>
      </dsp:txXfrm>
    </dsp:sp>
    <dsp:sp modelId="{36982798-E709-4AAA-9BD4-A6A2F72E543D}">
      <dsp:nvSpPr>
        <dsp:cNvPr id="0" name=""/>
        <dsp:cNvSpPr/>
      </dsp:nvSpPr>
      <dsp:spPr>
        <a:xfrm>
          <a:off x="0" y="3380414"/>
          <a:ext cx="88239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C2CFD-4084-4A4F-9C3E-211DC18C7800}">
      <dsp:nvSpPr>
        <dsp:cNvPr id="0" name=""/>
        <dsp:cNvSpPr/>
      </dsp:nvSpPr>
      <dsp:spPr>
        <a:xfrm>
          <a:off x="441198" y="3232814"/>
          <a:ext cx="6176772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67" tIns="0" rIns="23346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Предпринимательский дух</a:t>
          </a:r>
        </a:p>
        <a:p>
          <a:pPr algn="l">
            <a:spcBef>
              <a:spcPct val="0"/>
            </a:spcBef>
          </a:pPr>
          <a:endParaRPr lang="ru-RU" sz="1200" kern="1200" dirty="0"/>
        </a:p>
      </dsp:txBody>
      <dsp:txXfrm>
        <a:off x="455608" y="3247224"/>
        <a:ext cx="6147952" cy="266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72192-23DB-4BF6-9077-07E6E4DAA678}">
      <dsp:nvSpPr>
        <dsp:cNvPr id="0" name=""/>
        <dsp:cNvSpPr/>
      </dsp:nvSpPr>
      <dsp:spPr>
        <a:xfrm>
          <a:off x="0" y="16311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8D878-9273-42C5-9D8C-DEC8CD54EE10}">
      <dsp:nvSpPr>
        <dsp:cNvPr id="0" name=""/>
        <dsp:cNvSpPr/>
      </dsp:nvSpPr>
      <dsp:spPr>
        <a:xfrm>
          <a:off x="432295" y="3027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Активная жизненная позиция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45264" y="43242"/>
        <a:ext cx="6026201" cy="239742"/>
      </dsp:txXfrm>
    </dsp:sp>
    <dsp:sp modelId="{D53935EB-C1C2-43B1-B11E-9CD04F74622E}">
      <dsp:nvSpPr>
        <dsp:cNvPr id="0" name=""/>
        <dsp:cNvSpPr/>
      </dsp:nvSpPr>
      <dsp:spPr>
        <a:xfrm>
          <a:off x="0" y="57135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B4AC0-11D1-4DD7-AFCD-04A52CD117FE}">
      <dsp:nvSpPr>
        <dsp:cNvPr id="0" name=""/>
        <dsp:cNvSpPr/>
      </dsp:nvSpPr>
      <dsp:spPr>
        <a:xfrm>
          <a:off x="432295" y="43851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Формирование языка ценностей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45264" y="451482"/>
        <a:ext cx="6026201" cy="239742"/>
      </dsp:txXfrm>
    </dsp:sp>
    <dsp:sp modelId="{873F4E7D-5070-4879-B618-DB5F2750089C}">
      <dsp:nvSpPr>
        <dsp:cNvPr id="0" name=""/>
        <dsp:cNvSpPr/>
      </dsp:nvSpPr>
      <dsp:spPr>
        <a:xfrm>
          <a:off x="0" y="97959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182E8-0F61-456D-965E-6FE906E3D5A5}">
      <dsp:nvSpPr>
        <dsp:cNvPr id="0" name=""/>
        <dsp:cNvSpPr/>
      </dsp:nvSpPr>
      <dsp:spPr>
        <a:xfrm>
          <a:off x="432295" y="84675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Ответственность сотрудников и студентов перед университетом по части соответствия идеалам Университета </a:t>
          </a:r>
        </a:p>
      </dsp:txBody>
      <dsp:txXfrm>
        <a:off x="445264" y="859722"/>
        <a:ext cx="6026201" cy="239742"/>
      </dsp:txXfrm>
    </dsp:sp>
    <dsp:sp modelId="{B7CC8A99-EE09-4D79-BA6F-00066889C44A}">
      <dsp:nvSpPr>
        <dsp:cNvPr id="0" name=""/>
        <dsp:cNvSpPr/>
      </dsp:nvSpPr>
      <dsp:spPr>
        <a:xfrm>
          <a:off x="0" y="138783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EEB72-9C60-4AE0-8FCD-DD94E28FDFE6}">
      <dsp:nvSpPr>
        <dsp:cNvPr id="0" name=""/>
        <dsp:cNvSpPr/>
      </dsp:nvSpPr>
      <dsp:spPr>
        <a:xfrm>
          <a:off x="432295" y="125499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Ответственность Университета перед сотрудниками в части создания здоровой и благополучной среды </a:t>
          </a:r>
          <a:endParaRPr lang="ru-RU" sz="1000" kern="1200" dirty="0"/>
        </a:p>
      </dsp:txBody>
      <dsp:txXfrm>
        <a:off x="445264" y="1267962"/>
        <a:ext cx="6026201" cy="239742"/>
      </dsp:txXfrm>
    </dsp:sp>
    <dsp:sp modelId="{A5B4862A-19DC-4C1A-9E7D-15838128A47F}">
      <dsp:nvSpPr>
        <dsp:cNvPr id="0" name=""/>
        <dsp:cNvSpPr/>
      </dsp:nvSpPr>
      <dsp:spPr>
        <a:xfrm>
          <a:off x="0" y="179607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1015C-977C-489A-A70B-CAF605D1A946}">
      <dsp:nvSpPr>
        <dsp:cNvPr id="0" name=""/>
        <dsp:cNvSpPr/>
      </dsp:nvSpPr>
      <dsp:spPr>
        <a:xfrm>
          <a:off x="432295" y="166323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Добровольчество/</a:t>
          </a:r>
          <a:r>
            <a:rPr lang="ru-RU" sz="1000" kern="1200" dirty="0" err="1" smtClean="0"/>
            <a:t>волонтерство</a:t>
          </a:r>
          <a:r>
            <a:rPr lang="ru-RU" sz="1000" kern="1200" dirty="0" smtClean="0"/>
            <a:t>/ помощь социально незащищенным группам</a:t>
          </a:r>
        </a:p>
      </dsp:txBody>
      <dsp:txXfrm>
        <a:off x="445264" y="1676202"/>
        <a:ext cx="6026201" cy="239742"/>
      </dsp:txXfrm>
    </dsp:sp>
    <dsp:sp modelId="{989B4FED-9334-4C24-B9EF-C4FD59075E70}">
      <dsp:nvSpPr>
        <dsp:cNvPr id="0" name=""/>
        <dsp:cNvSpPr/>
      </dsp:nvSpPr>
      <dsp:spPr>
        <a:xfrm>
          <a:off x="0" y="220431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A9A3C-777E-43A6-B7E3-35EE7D9A4EE8}">
      <dsp:nvSpPr>
        <dsp:cNvPr id="0" name=""/>
        <dsp:cNvSpPr/>
      </dsp:nvSpPr>
      <dsp:spPr>
        <a:xfrm>
          <a:off x="432295" y="207147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err="1" smtClean="0"/>
            <a:t>Инклюзивность</a:t>
          </a:r>
          <a:endParaRPr lang="ru-RU" sz="1000" kern="1200" dirty="0" smtClean="0"/>
        </a:p>
        <a:p>
          <a:pPr algn="l">
            <a:spcBef>
              <a:spcPct val="0"/>
            </a:spcBef>
          </a:pPr>
          <a:endParaRPr lang="ru-RU" sz="1000" kern="1200" dirty="0"/>
        </a:p>
      </dsp:txBody>
      <dsp:txXfrm>
        <a:off x="445264" y="2084442"/>
        <a:ext cx="6026201" cy="239742"/>
      </dsp:txXfrm>
    </dsp:sp>
    <dsp:sp modelId="{564E92B0-990D-456A-992A-E47C8F1B3C72}">
      <dsp:nvSpPr>
        <dsp:cNvPr id="0" name=""/>
        <dsp:cNvSpPr/>
      </dsp:nvSpPr>
      <dsp:spPr>
        <a:xfrm>
          <a:off x="0" y="261255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6A536-0B17-4C34-97B3-63F235029443}">
      <dsp:nvSpPr>
        <dsp:cNvPr id="0" name=""/>
        <dsp:cNvSpPr/>
      </dsp:nvSpPr>
      <dsp:spPr>
        <a:xfrm>
          <a:off x="432295" y="247971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Ответственность иностранного студента  как профессионала перед своим государством </a:t>
          </a:r>
          <a:endParaRPr lang="ru-RU" sz="1000" kern="1200" dirty="0"/>
        </a:p>
      </dsp:txBody>
      <dsp:txXfrm>
        <a:off x="445264" y="2492682"/>
        <a:ext cx="6026201" cy="239742"/>
      </dsp:txXfrm>
    </dsp:sp>
    <dsp:sp modelId="{828DC2C2-2689-43EC-9E5A-B754338100A2}">
      <dsp:nvSpPr>
        <dsp:cNvPr id="0" name=""/>
        <dsp:cNvSpPr/>
      </dsp:nvSpPr>
      <dsp:spPr>
        <a:xfrm>
          <a:off x="0" y="302079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82F2D-4A60-4966-9896-4808235C3E3D}">
      <dsp:nvSpPr>
        <dsp:cNvPr id="0" name=""/>
        <dsp:cNvSpPr/>
      </dsp:nvSpPr>
      <dsp:spPr>
        <a:xfrm>
          <a:off x="432295" y="288795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</a:t>
          </a:r>
          <a:endParaRPr lang="ru-RU" sz="1000" kern="1200" dirty="0"/>
        </a:p>
      </dsp:txBody>
      <dsp:txXfrm>
        <a:off x="445264" y="2900922"/>
        <a:ext cx="6026201" cy="239742"/>
      </dsp:txXfrm>
    </dsp:sp>
    <dsp:sp modelId="{62083DBE-FF3A-4DA3-BCCD-79EEA69FE82A}">
      <dsp:nvSpPr>
        <dsp:cNvPr id="0" name=""/>
        <dsp:cNvSpPr/>
      </dsp:nvSpPr>
      <dsp:spPr>
        <a:xfrm>
          <a:off x="0" y="3429033"/>
          <a:ext cx="8645913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7E342-52F2-47DC-BF4B-2D599DF1E8B9}">
      <dsp:nvSpPr>
        <dsp:cNvPr id="0" name=""/>
        <dsp:cNvSpPr/>
      </dsp:nvSpPr>
      <dsp:spPr>
        <a:xfrm>
          <a:off x="432295" y="3296193"/>
          <a:ext cx="605213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56" tIns="0" rIns="22875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Мораль, нравственность</a:t>
          </a:r>
          <a:endParaRPr lang="ru-RU" sz="1000" kern="1200" dirty="0"/>
        </a:p>
      </dsp:txBody>
      <dsp:txXfrm>
        <a:off x="445264" y="3309162"/>
        <a:ext cx="6026201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Образец текста</a:t>
            </a:r>
          </a:p>
          <a:p>
            <a:pPr lvl="1"/>
            <a:r>
              <a:rPr lang="x-none"/>
              <a:t>Второй уровень</a:t>
            </a:r>
          </a:p>
          <a:p>
            <a:pPr lvl="2"/>
            <a:r>
              <a:rPr lang="x-none"/>
              <a:t>Третий уровень</a:t>
            </a:r>
          </a:p>
          <a:p>
            <a:pPr lvl="3"/>
            <a:r>
              <a:rPr lang="x-none"/>
              <a:t>Четвертый уровень</a:t>
            </a:r>
          </a:p>
          <a:p>
            <a:pPr lvl="4"/>
            <a:r>
              <a:rPr lang="x-none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1"/>
          <a:stretch/>
        </p:blipFill>
        <p:spPr>
          <a:xfrm>
            <a:off x="-23547" y="0"/>
            <a:ext cx="9167548" cy="5221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1" b="283"/>
          <a:stretch/>
        </p:blipFill>
        <p:spPr>
          <a:xfrm>
            <a:off x="-29773" y="816139"/>
            <a:ext cx="9180000" cy="44129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8214" y="4094134"/>
            <a:ext cx="7594603" cy="54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/>
                </a:solidFill>
                <a:latin typeface="Trebuchet MS"/>
                <a:cs typeface="Trebuchet MS"/>
              </a:rPr>
              <a:t>Проект «Жизненные ценности РУДН</a:t>
            </a:r>
            <a:r>
              <a:rPr lang="ru-RU" sz="2400" b="1" dirty="0" smtClean="0">
                <a:solidFill>
                  <a:schemeClr val="tx2"/>
                </a:solidFill>
                <a:latin typeface="Trebuchet MS"/>
                <a:cs typeface="Trebuchet MS"/>
              </a:rPr>
              <a:t>»</a:t>
            </a:r>
            <a:endParaRPr lang="en-US" sz="2400" b="1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Trebuchet MS"/>
                <a:cs typeface="Trebuchet MS"/>
              </a:rPr>
              <a:t>Результаты социологических опросов за ноябрь 2019</a:t>
            </a:r>
            <a:endParaRPr lang="en-US" sz="1800" b="1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endParaRPr lang="ru-RU" sz="2400" b="1" dirty="0" smtClean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7" y="3043550"/>
            <a:ext cx="2230514" cy="407075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33AAF1A1-183B-407C-B6ED-57F19BEF9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6" t="59239" r="80" b="93"/>
          <a:stretch/>
        </p:blipFill>
        <p:spPr>
          <a:xfrm>
            <a:off x="8005646" y="3421147"/>
            <a:ext cx="1152000" cy="180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348B6-F75D-483D-93EA-CE16E306A229}"/>
              </a:ext>
            </a:extLst>
          </p:cNvPr>
          <p:cNvSpPr txBox="1">
            <a:spLocks/>
          </p:cNvSpPr>
          <p:nvPr/>
        </p:nvSpPr>
        <p:spPr>
          <a:xfrm>
            <a:off x="3624229" y="4407315"/>
            <a:ext cx="4952444" cy="54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600" b="1" i="1" dirty="0">
              <a:solidFill>
                <a:srgbClr val="005A9B"/>
              </a:solidFill>
              <a:latin typeface="Trebuchet MS"/>
              <a:cs typeface="Trebuchet M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947118" y="3335885"/>
            <a:ext cx="1713755" cy="407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Living Values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1417"/>
            <a:ext cx="1915427" cy="681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/>
                </a:solidFill>
                <a:latin typeface="Trebuchet MS"/>
                <a:cs typeface="Trebuchet MS"/>
              </a:rPr>
              <a:t>КУМ</a:t>
            </a:r>
            <a:endParaRPr lang="ru-RU" sz="1800" b="1" dirty="0" smtClean="0">
              <a:solidFill>
                <a:schemeClr val="tx2"/>
              </a:solidFill>
              <a:latin typeface="Trebuchet MS"/>
              <a:cs typeface="Trebuchet MS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Trebuchet MS"/>
                <a:cs typeface="Trebuchet MS"/>
              </a:rPr>
              <a:t>09</a:t>
            </a:r>
            <a:r>
              <a:rPr lang="ru-RU" sz="1800" b="1" dirty="0" smtClean="0">
                <a:solidFill>
                  <a:schemeClr val="tx2"/>
                </a:solidFill>
                <a:latin typeface="Trebuchet MS"/>
                <a:cs typeface="Trebuchet MS"/>
              </a:rPr>
              <a:t>.</a:t>
            </a:r>
            <a:r>
              <a:rPr lang="en-US" sz="1800" b="1" dirty="0" smtClean="0">
                <a:solidFill>
                  <a:schemeClr val="tx2"/>
                </a:solidFill>
                <a:latin typeface="Trebuchet MS"/>
                <a:cs typeface="Trebuchet MS"/>
              </a:rPr>
              <a:t>12</a:t>
            </a:r>
            <a:r>
              <a:rPr lang="ru-RU" sz="1800" b="1" dirty="0" smtClean="0">
                <a:solidFill>
                  <a:schemeClr val="tx2"/>
                </a:solidFill>
                <a:latin typeface="Trebuchet MS"/>
                <a:cs typeface="Trebuchet MS"/>
              </a:rPr>
              <a:t>.2019 г.</a:t>
            </a:r>
          </a:p>
        </p:txBody>
      </p:sp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28" y="205979"/>
            <a:ext cx="8114371" cy="16572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Veranda"/>
              </a:rPr>
              <a:t>Рейтинг ценностей РУДН. Распределение по категориям опрошенных</a:t>
            </a:r>
            <a:endParaRPr lang="ru-RU" sz="1800" dirty="0">
              <a:latin typeface="Veranda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79947"/>
              </p:ext>
            </p:extLst>
          </p:nvPr>
        </p:nvGraphicFramePr>
        <p:xfrm>
          <a:off x="204438" y="565667"/>
          <a:ext cx="8813180" cy="373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830">
                  <a:extLst>
                    <a:ext uri="{9D8B030D-6E8A-4147-A177-3AD203B41FA5}">
                      <a16:colId xmlns:a16="http://schemas.microsoft.com/office/drawing/2014/main" val="1384612043"/>
                    </a:ext>
                  </a:extLst>
                </a:gridCol>
                <a:gridCol w="1672683">
                  <a:extLst>
                    <a:ext uri="{9D8B030D-6E8A-4147-A177-3AD203B41FA5}">
                      <a16:colId xmlns:a16="http://schemas.microsoft.com/office/drawing/2014/main" val="1880226786"/>
                    </a:ext>
                  </a:extLst>
                </a:gridCol>
                <a:gridCol w="1366395">
                  <a:extLst>
                    <a:ext uri="{9D8B030D-6E8A-4147-A177-3AD203B41FA5}">
                      <a16:colId xmlns:a16="http://schemas.microsoft.com/office/drawing/2014/main" val="1174903751"/>
                    </a:ext>
                  </a:extLst>
                </a:gridCol>
                <a:gridCol w="2187127">
                  <a:extLst>
                    <a:ext uri="{9D8B030D-6E8A-4147-A177-3AD203B41FA5}">
                      <a16:colId xmlns:a16="http://schemas.microsoft.com/office/drawing/2014/main" val="4025976273"/>
                    </a:ext>
                  </a:extLst>
                </a:gridCol>
                <a:gridCol w="1338145">
                  <a:extLst>
                    <a:ext uri="{9D8B030D-6E8A-4147-A177-3AD203B41FA5}">
                      <a16:colId xmlns:a16="http://schemas.microsoft.com/office/drawing/2014/main" val="1251351841"/>
                    </a:ext>
                  </a:extLst>
                </a:gridCol>
              </a:tblGrid>
              <a:tr h="7316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Ценности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опрошенные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Профессорско-преподавательский состав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Сотрудники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Студенты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873895"/>
                  </a:ext>
                </a:extLst>
              </a:tr>
              <a:tr h="5121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Дружба народов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3,5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3,7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3,7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3,4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475713"/>
                  </a:ext>
                </a:extLst>
              </a:tr>
              <a:tr h="5121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Исследовательская культура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2,7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2,7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2,4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2,6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508335"/>
                  </a:ext>
                </a:extLst>
              </a:tr>
              <a:tr h="5121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Профессионализм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3,6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3,6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3,7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3,5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097601"/>
                  </a:ext>
                </a:extLst>
              </a:tr>
              <a:tr h="7316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ответственность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2,4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2,5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2,5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2,3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593479"/>
                  </a:ext>
                </a:extLst>
              </a:tr>
              <a:tr h="7316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Академическая/интеллектуальная свобода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2,9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2,5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2,5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3,0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5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85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408" y="-103627"/>
            <a:ext cx="8352263" cy="61921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Veranda"/>
              </a:rPr>
              <a:t>Добавленные ценности</a:t>
            </a:r>
            <a:endParaRPr lang="ru-RU" sz="1800" dirty="0">
              <a:latin typeface="Veranda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91318"/>
              </p:ext>
            </p:extLst>
          </p:nvPr>
        </p:nvGraphicFramePr>
        <p:xfrm>
          <a:off x="83213" y="379136"/>
          <a:ext cx="5366016" cy="498946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58917">
                  <a:extLst>
                    <a:ext uri="{9D8B030D-6E8A-4147-A177-3AD203B41FA5}">
                      <a16:colId xmlns:a16="http://schemas.microsoft.com/office/drawing/2014/main" val="2183158280"/>
                    </a:ext>
                  </a:extLst>
                </a:gridCol>
                <a:gridCol w="1298488">
                  <a:extLst>
                    <a:ext uri="{9D8B030D-6E8A-4147-A177-3AD203B41FA5}">
                      <a16:colId xmlns:a16="http://schemas.microsoft.com/office/drawing/2014/main" val="2978801307"/>
                    </a:ext>
                  </a:extLst>
                </a:gridCol>
                <a:gridCol w="1308611">
                  <a:extLst>
                    <a:ext uri="{9D8B030D-6E8A-4147-A177-3AD203B41FA5}">
                      <a16:colId xmlns:a16="http://schemas.microsoft.com/office/drawing/2014/main" val="394328737"/>
                    </a:ext>
                  </a:extLst>
                </a:gridCol>
              </a:tblGrid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Ценность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Частота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b"/>
                </a:tc>
                <a:extLst>
                  <a:ext uri="{0D108BD9-81ED-4DB2-BD59-A6C34878D82A}">
                    <a16:rowId xmlns:a16="http://schemas.microsoft.com/office/drawing/2014/main" val="3272137545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лидерство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67389401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единство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46699167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здоровье и благополучие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4286464230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справедливость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154698144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открытость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1385633398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дисциплина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35629709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тактичность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3511944507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независимость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1734167191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честность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3984912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толерантность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180630847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пунктуальность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151546125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развитая инклюзия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616076184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взаимоуважение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8016211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добровольчество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44773606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взаимопомощь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1612178071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963616643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мультикультурализм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1145199498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Равенство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781423047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ответственность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548575248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свобода слова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1851645487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этика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176525054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инициативность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820114100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критическое мышление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63231339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организованность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938864201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патриотизм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3521630591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порядочность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22276990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гигиена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6082664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инициативность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2611114538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критическое мышление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428113236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организованность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3881971581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патриотизм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3245270847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порядочность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3787457487"/>
                  </a:ext>
                </a:extLst>
              </a:tr>
              <a:tr h="104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90" marR="45490" marT="0" marB="0" anchor="ctr"/>
                </a:tc>
                <a:extLst>
                  <a:ext uri="{0D108BD9-81ED-4DB2-BD59-A6C34878D82A}">
                    <a16:rowId xmlns:a16="http://schemas.microsoft.com/office/drawing/2014/main" val="372984067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16136" y="721523"/>
            <a:ext cx="3627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  <a:ea typeface="Calibri" panose="020F0502020204030204" pitchFamily="34" charset="0"/>
              </a:rPr>
              <a:t>Ценности </a:t>
            </a:r>
            <a:r>
              <a:rPr lang="ru-RU" i="1" dirty="0">
                <a:latin typeface="+mj-lt"/>
                <a:ea typeface="Calibri" panose="020F0502020204030204" pitchFamily="34" charset="0"/>
              </a:rPr>
              <a:t>лидерство и единство</a:t>
            </a:r>
            <a:r>
              <a:rPr lang="ru-RU" dirty="0">
                <a:latin typeface="+mj-lt"/>
                <a:ea typeface="Calibri" panose="020F0502020204030204" pitchFamily="34" charset="0"/>
              </a:rPr>
              <a:t> чаще всего звучали от студентов, </a:t>
            </a:r>
            <a:r>
              <a:rPr lang="ru-RU" i="1" dirty="0">
                <a:latin typeface="+mj-lt"/>
                <a:ea typeface="Calibri" panose="020F0502020204030204" pitchFamily="34" charset="0"/>
              </a:rPr>
              <a:t>честность, пунктуальность, ответственность, развитая инклюзия, знания, здоровье и благополучие</a:t>
            </a:r>
            <a:r>
              <a:rPr lang="ru-RU" dirty="0">
                <a:latin typeface="+mj-lt"/>
                <a:ea typeface="Calibri" panose="020F0502020204030204" pitchFamily="34" charset="0"/>
              </a:rPr>
              <a:t> – от сотрудников Университета, </a:t>
            </a:r>
            <a:r>
              <a:rPr lang="ru-RU" i="1" dirty="0">
                <a:latin typeface="+mj-lt"/>
                <a:ea typeface="Calibri" panose="020F0502020204030204" pitchFamily="34" charset="0"/>
              </a:rPr>
              <a:t>справедливость, свобода слова, открытость, </a:t>
            </a:r>
            <a:r>
              <a:rPr lang="ru-RU" i="1" dirty="0" err="1">
                <a:latin typeface="+mj-lt"/>
                <a:ea typeface="Calibri" panose="020F0502020204030204" pitchFamily="34" charset="0"/>
              </a:rPr>
              <a:t>мультикультурализм</a:t>
            </a:r>
            <a:r>
              <a:rPr lang="ru-RU" i="1" dirty="0">
                <a:latin typeface="+mj-lt"/>
                <a:ea typeface="Calibri" panose="020F0502020204030204" pitchFamily="34" charset="0"/>
              </a:rPr>
              <a:t>, критическое мышление, этика</a:t>
            </a:r>
            <a:r>
              <a:rPr lang="ru-RU" dirty="0">
                <a:latin typeface="+mj-lt"/>
                <a:ea typeface="Calibri" panose="020F0502020204030204" pitchFamily="34" charset="0"/>
              </a:rPr>
              <a:t> – от преподавателей 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63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6437"/>
            <a:ext cx="8229600" cy="85725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Veranda"/>
              </a:rPr>
              <a:t>Ответы на вопрос:</a:t>
            </a:r>
            <a:r>
              <a:rPr lang="ru-RU" sz="1800" i="1" dirty="0">
                <a:latin typeface="Veranda"/>
              </a:rPr>
              <a:t> «</a:t>
            </a:r>
            <a:r>
              <a:rPr lang="ru-RU" sz="1800" b="1" dirty="0">
                <a:latin typeface="Veranda"/>
              </a:rPr>
              <a:t>Отметьте, пожалуйста, те каналы внутренней коммуникации, которые по-Вашему мнению, наиболее эффективно способствуют распространению ценностей, формированию корпоративной культуры»</a:t>
            </a:r>
            <a:r>
              <a:rPr lang="ru-RU" sz="1800" dirty="0">
                <a:latin typeface="Veranda"/>
              </a:rPr>
              <a:t/>
            </a:r>
            <a:br>
              <a:rPr lang="ru-RU" sz="1800" dirty="0">
                <a:latin typeface="Veranda"/>
              </a:rPr>
            </a:br>
            <a:endParaRPr lang="ru-RU" sz="1800" dirty="0">
              <a:latin typeface="Verand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74" y="4635067"/>
            <a:ext cx="511469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 ответивших больше 100%, так как можно было выбрать несколько вариантов ответов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20961117"/>
              </p:ext>
            </p:extLst>
          </p:nvPr>
        </p:nvGraphicFramePr>
        <p:xfrm>
          <a:off x="278780" y="1293687"/>
          <a:ext cx="8040029" cy="319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9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 </a:t>
            </a:r>
            <a:endParaRPr lang="ru-RU" sz="2800" dirty="0"/>
          </a:p>
          <a:p>
            <a:pPr algn="ctr"/>
            <a:r>
              <a:rPr lang="ru-RU" sz="2800" b="1" dirty="0"/>
              <a:t>ОТЧЕТ ПО ОПРОСУ С САЙТА ПРОЕКТА </a:t>
            </a:r>
            <a:r>
              <a:rPr lang="en-US" sz="2800" b="1" dirty="0"/>
              <a:t>LIVING VALUES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935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692" y="205979"/>
            <a:ext cx="8144107" cy="42592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Veranda"/>
              </a:rPr>
              <a:t>Данные об опрошенных</a:t>
            </a:r>
            <a:endParaRPr lang="ru-RU" sz="1800" b="1" dirty="0">
              <a:latin typeface="Veranda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79157"/>
              </p:ext>
            </p:extLst>
          </p:nvPr>
        </p:nvGraphicFramePr>
        <p:xfrm>
          <a:off x="1410869" y="763133"/>
          <a:ext cx="620331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560">
                  <a:extLst>
                    <a:ext uri="{9D8B030D-6E8A-4147-A177-3AD203B41FA5}">
                      <a16:colId xmlns:a16="http://schemas.microsoft.com/office/drawing/2014/main" val="428543605"/>
                    </a:ext>
                  </a:extLst>
                </a:gridCol>
                <a:gridCol w="2067560">
                  <a:extLst>
                    <a:ext uri="{9D8B030D-6E8A-4147-A177-3AD203B41FA5}">
                      <a16:colId xmlns:a16="http://schemas.microsoft.com/office/drawing/2014/main" val="2468174205"/>
                    </a:ext>
                  </a:extLst>
                </a:gridCol>
                <a:gridCol w="2068195">
                  <a:extLst>
                    <a:ext uri="{9D8B030D-6E8A-4147-A177-3AD203B41FA5}">
                      <a16:colId xmlns:a16="http://schemas.microsoft.com/office/drawing/2014/main" val="3889851878"/>
                    </a:ext>
                  </a:extLst>
                </a:gridCol>
              </a:tblGrid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Категория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ответивших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528828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студенты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462881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научно-преподавательский состав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126012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административно-управленческий персонал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103923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020325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10264155"/>
              </p:ext>
            </p:extLst>
          </p:nvPr>
        </p:nvGraphicFramePr>
        <p:xfrm>
          <a:off x="542692" y="2431624"/>
          <a:ext cx="8482362" cy="17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92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49" y="101901"/>
            <a:ext cx="8099502" cy="32184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Veranda"/>
              </a:rPr>
              <a:t>Дружба народов</a:t>
            </a:r>
            <a:endParaRPr lang="ru-RU" sz="1800" b="1" dirty="0">
              <a:latin typeface="Verand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63627536"/>
              </p:ext>
            </p:extLst>
          </p:nvPr>
        </p:nvGraphicFramePr>
        <p:xfrm>
          <a:off x="61943" y="116769"/>
          <a:ext cx="4799989" cy="294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7952154"/>
              </p:ext>
            </p:extLst>
          </p:nvPr>
        </p:nvGraphicFramePr>
        <p:xfrm>
          <a:off x="4572000" y="423746"/>
          <a:ext cx="4239809" cy="339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01084" y="2951747"/>
            <a:ext cx="91128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«Взаимоуважение»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(92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17,7%)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«Открытость для понимания других культур»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(85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16,3%)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«Мир»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(71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13,7%)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«РУДН»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(70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13,5%)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«Взаимопомощь»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(61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11,7%)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«Диалог культур»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(56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10,8%)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«Единство»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(42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8,1%)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«Развитие межкультурной компетентности»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(24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4,6%)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«Мы разные (по происхождению) - мы равные (по возможностям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)»(19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3,7%)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Всего в данном разделе было дано 520 ответов.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4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740" y="12691"/>
            <a:ext cx="8173844" cy="3590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Veranda"/>
              </a:rPr>
              <a:t>Исследовательская культура</a:t>
            </a:r>
            <a:endParaRPr lang="ru-RU" sz="1800" b="1" dirty="0">
              <a:latin typeface="Verand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1933418"/>
              </p:ext>
            </p:extLst>
          </p:nvPr>
        </p:nvGraphicFramePr>
        <p:xfrm>
          <a:off x="-75426" y="371707"/>
          <a:ext cx="4781241" cy="266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5389217"/>
              </p:ext>
            </p:extLst>
          </p:nvPr>
        </p:nvGraphicFramePr>
        <p:xfrm>
          <a:off x="4534829" y="352656"/>
          <a:ext cx="4609171" cy="314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31002" y="2903291"/>
            <a:ext cx="75462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Творчество и инновации»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(296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34,1%)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«Исследования»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(199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22,9%)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«Познания»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(96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11%)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«Реализация идей исследовательского Университета»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(89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10,2%)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«Научные школы»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(78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9%)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«Охрана существующих традиций Университета»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(54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6,2%)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«Стратегические приоритеты»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(45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5,2%)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«Культура других народов» </a:t>
            </a:r>
            <a:r>
              <a:rPr lang="ru-RU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(12 </a:t>
            </a: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1,4%).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Всего в данном разделе был дан 869 ответов.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0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4467"/>
            <a:ext cx="8229600" cy="46309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Veranda"/>
              </a:rPr>
              <a:t>Профессионализм</a:t>
            </a:r>
            <a:endParaRPr lang="ru-RU" sz="1800" b="1" dirty="0">
              <a:latin typeface="Verand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10615622"/>
              </p:ext>
            </p:extLst>
          </p:nvPr>
        </p:nvGraphicFramePr>
        <p:xfrm>
          <a:off x="-37171" y="161036"/>
          <a:ext cx="5138683" cy="272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4455101"/>
              </p:ext>
            </p:extLst>
          </p:nvPr>
        </p:nvGraphicFramePr>
        <p:xfrm>
          <a:off x="4432548" y="326013"/>
          <a:ext cx="4644545" cy="428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15951" y="2715401"/>
            <a:ext cx="69769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«Профессиональный рост» 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204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23,3%),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«Выстраивание командной работы»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(130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14,8%)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«Формирование лидера со своего мира»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(104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11,9%)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«Профессионализм как имидж и престиж Университета»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(82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9,4%)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«Квалификация»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(70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8,4%)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«Ответственность»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(74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8%)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«Лидерство»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(47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5,4%)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«Опыт»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(45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5,1%).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«Компетентность»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(36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4,1%)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Lifelong learning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(33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3,8%)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«Карьера»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(32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3,6%)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«Успех»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2,3%)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Всего было дано 877 ответов. 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664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180" y="0"/>
            <a:ext cx="8173844" cy="4779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Veranda"/>
              </a:rPr>
              <a:t>Социальная ответственность</a:t>
            </a:r>
            <a:endParaRPr lang="ru-RU" sz="1800" b="1" dirty="0">
              <a:latin typeface="Verand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50408159"/>
              </p:ext>
            </p:extLst>
          </p:nvPr>
        </p:nvGraphicFramePr>
        <p:xfrm>
          <a:off x="-180673" y="331214"/>
          <a:ext cx="4879054" cy="244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62224607"/>
              </p:ext>
            </p:extLst>
          </p:nvPr>
        </p:nvGraphicFramePr>
        <p:xfrm>
          <a:off x="4378712" y="238981"/>
          <a:ext cx="4698381" cy="393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69849" y="3263712"/>
            <a:ext cx="6198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«Активная жизненная позиция»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(203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22,3%)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«Формирование языка ценностей»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(135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14,9%)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«Ответственность перед обществом»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(150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16,5%).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«Ответственность в рамках Университета»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(110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12,1%)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помощь социально не защищенным группам»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(104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11,4%)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Инклюзивность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(93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10,2%)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«Соответствие идеалам университета»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(48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5,3%)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«Долг»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(39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4,3%)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«Мораль, нравственность»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(27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Всего было дано 909 ответов.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9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7699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Veranda"/>
              </a:rPr>
              <a:t>Интеллектуальная/академическая свобода</a:t>
            </a:r>
            <a:endParaRPr lang="ru-RU" sz="1800" dirty="0">
              <a:latin typeface="Verand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3805447"/>
              </p:ext>
            </p:extLst>
          </p:nvPr>
        </p:nvGraphicFramePr>
        <p:xfrm>
          <a:off x="-77222" y="253849"/>
          <a:ext cx="5236520" cy="270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5638556"/>
              </p:ext>
            </p:extLst>
          </p:nvPr>
        </p:nvGraphicFramePr>
        <p:xfrm>
          <a:off x="4750358" y="507699"/>
          <a:ext cx="4345382" cy="407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23386" y="3019842"/>
            <a:ext cx="70438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«Выбор»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(245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28,3%)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«Широкий взгляд на мир»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(185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21,3%)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«Свобода исследований»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(89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10,3%)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«Гибкая, конкурентоспособная система»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(83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9,6%)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«Свобода в научной деятельности»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(62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7,2%). 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«Свобода преподавателя в части построения образовательных курсов»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(55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6,3%)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«Свобода слова»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(49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5,7%)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«Свобода студента в построении собственной образовательной траектории»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(43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5%)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«Плюрализм мнений»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3,9%)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«Цензура» 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(22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или 2,5%)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Всего в рамках данной категории было дано 867 ответов.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2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234" y="-2879"/>
            <a:ext cx="7400523" cy="83470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Техника обогащения общественного мнения. Ступень 3</a:t>
            </a:r>
            <a:endParaRPr lang="ru-RU" sz="20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892098"/>
          <a:ext cx="8229600" cy="370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" y="495815"/>
            <a:ext cx="2225068" cy="4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75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892" y="-2177"/>
            <a:ext cx="8229600" cy="433357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Veranda"/>
              </a:rPr>
              <a:t>Значимость ценностей в жизни человека и жизни Университета</a:t>
            </a:r>
            <a:endParaRPr lang="ru-RU" sz="1800" dirty="0">
              <a:latin typeface="Veranda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1030"/>
              </p:ext>
            </p:extLst>
          </p:nvPr>
        </p:nvGraphicFramePr>
        <p:xfrm>
          <a:off x="152400" y="327594"/>
          <a:ext cx="8880090" cy="2397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936">
                  <a:extLst>
                    <a:ext uri="{9D8B030D-6E8A-4147-A177-3AD203B41FA5}">
                      <a16:colId xmlns:a16="http://schemas.microsoft.com/office/drawing/2014/main" val="4265954245"/>
                    </a:ext>
                  </a:extLst>
                </a:gridCol>
                <a:gridCol w="963345">
                  <a:extLst>
                    <a:ext uri="{9D8B030D-6E8A-4147-A177-3AD203B41FA5}">
                      <a16:colId xmlns:a16="http://schemas.microsoft.com/office/drawing/2014/main" val="1913174727"/>
                    </a:ext>
                  </a:extLst>
                </a:gridCol>
                <a:gridCol w="963345">
                  <a:extLst>
                    <a:ext uri="{9D8B030D-6E8A-4147-A177-3AD203B41FA5}">
                      <a16:colId xmlns:a16="http://schemas.microsoft.com/office/drawing/2014/main" val="508779657"/>
                    </a:ext>
                  </a:extLst>
                </a:gridCol>
                <a:gridCol w="963345">
                  <a:extLst>
                    <a:ext uri="{9D8B030D-6E8A-4147-A177-3AD203B41FA5}">
                      <a16:colId xmlns:a16="http://schemas.microsoft.com/office/drawing/2014/main" val="2294740614"/>
                    </a:ext>
                  </a:extLst>
                </a:gridCol>
                <a:gridCol w="963345">
                  <a:extLst>
                    <a:ext uri="{9D8B030D-6E8A-4147-A177-3AD203B41FA5}">
                      <a16:colId xmlns:a16="http://schemas.microsoft.com/office/drawing/2014/main" val="668899357"/>
                    </a:ext>
                  </a:extLst>
                </a:gridCol>
                <a:gridCol w="963345">
                  <a:extLst>
                    <a:ext uri="{9D8B030D-6E8A-4147-A177-3AD203B41FA5}">
                      <a16:colId xmlns:a16="http://schemas.microsoft.com/office/drawing/2014/main" val="2246159788"/>
                    </a:ext>
                  </a:extLst>
                </a:gridCol>
                <a:gridCol w="869744">
                  <a:extLst>
                    <a:ext uri="{9D8B030D-6E8A-4147-A177-3AD203B41FA5}">
                      <a16:colId xmlns:a16="http://schemas.microsoft.com/office/drawing/2014/main" val="823196419"/>
                    </a:ext>
                  </a:extLst>
                </a:gridCol>
                <a:gridCol w="765717">
                  <a:extLst>
                    <a:ext uri="{9D8B030D-6E8A-4147-A177-3AD203B41FA5}">
                      <a16:colId xmlns:a16="http://schemas.microsoft.com/office/drawing/2014/main" val="1712422215"/>
                    </a:ext>
                  </a:extLst>
                </a:gridCol>
                <a:gridCol w="906968">
                  <a:extLst>
                    <a:ext uri="{9D8B030D-6E8A-4147-A177-3AD203B41FA5}">
                      <a16:colId xmlns:a16="http://schemas.microsoft.com/office/drawing/2014/main" val="3051797512"/>
                    </a:ext>
                  </a:extLst>
                </a:gridCol>
              </a:tblGrid>
              <a:tr h="18794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 опрошенные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Студенчество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НПР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Сотрудники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10130"/>
                  </a:ext>
                </a:extLst>
              </a:tr>
              <a:tr h="469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Вашей жизни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жизни Университета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Вашей жизни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жизни Университета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Вашей жизни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жизни Университета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Вашей жизни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жизни Университета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extLst>
                  <a:ext uri="{0D108BD9-81ED-4DB2-BD59-A6C34878D82A}">
                    <a16:rowId xmlns:a16="http://schemas.microsoft.com/office/drawing/2014/main" val="2910184295"/>
                  </a:ext>
                </a:extLst>
              </a:tr>
              <a:tr h="187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Дружба народов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extLst>
                  <a:ext uri="{0D108BD9-81ED-4DB2-BD59-A6C34878D82A}">
                    <a16:rowId xmlns:a16="http://schemas.microsoft.com/office/drawing/2014/main" val="4272912092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Исследовательская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культура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extLst>
                  <a:ext uri="{0D108BD9-81ED-4DB2-BD59-A6C34878D82A}">
                    <a16:rowId xmlns:a16="http://schemas.microsoft.com/office/drawing/2014/main" val="1124920709"/>
                  </a:ext>
                </a:extLst>
              </a:tr>
              <a:tr h="187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Профессионализм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extLst>
                  <a:ext uri="{0D108BD9-81ED-4DB2-BD59-A6C34878D82A}">
                    <a16:rowId xmlns:a16="http://schemas.microsoft.com/office/drawing/2014/main" val="1393533975"/>
                  </a:ext>
                </a:extLst>
              </a:tr>
              <a:tr h="375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Социальная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extLst>
                  <a:ext uri="{0D108BD9-81ED-4DB2-BD59-A6C34878D82A}">
                    <a16:rowId xmlns:a16="http://schemas.microsoft.com/office/drawing/2014/main" val="1665769120"/>
                  </a:ext>
                </a:extLst>
              </a:tr>
              <a:tr h="563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Интеллектуальная/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академическая свобода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7,6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68" marR="64668" marT="0" marB="0"/>
                </a:tc>
                <a:extLst>
                  <a:ext uri="{0D108BD9-81ED-4DB2-BD59-A6C34878D82A}">
                    <a16:rowId xmlns:a16="http://schemas.microsoft.com/office/drawing/2014/main" val="14653902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" y="2708944"/>
            <a:ext cx="90324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Наиболее значимая ценность в жизни Университета по мнению опрошенных – </a:t>
            </a:r>
            <a:r>
              <a:rPr lang="ru-RU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дружба народов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а в жизни опрошенных – </a:t>
            </a:r>
            <a:r>
              <a:rPr lang="ru-RU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профессионализм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Дружбу народов в жизни Университета значимее всех оценили преподаватели.</a:t>
            </a:r>
          </a:p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Исследовательская культура в жизни Университета ожидаемо выше оценивается студентами и преподавателями, а вот в жизни – преподавателями.</a:t>
            </a:r>
          </a:p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Профессионализм выше среднего в своей жизни оценили преподаватели, а вот в жизни РУДН, наоборот, преподаватели реже оценили роль профессионализма.</a:t>
            </a:r>
          </a:p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ответственность в жизни Университета меньше ценится сотрудниками, чем другими категориями опрошенных, а в жизни выше ценится преподавателями.</a:t>
            </a:r>
          </a:p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Интеллектуальная/академическая свобода в жизни чаще выше оценивалась преподавателями, а вот в жизни Университета ими же – ниже всех</a:t>
            </a:r>
            <a:r>
              <a:rPr lang="ru-RU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6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7"/>
            <a:ext cx="8229600" cy="42592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Veranda"/>
              </a:rPr>
              <a:t>Каналы продвижения ценностей</a:t>
            </a:r>
            <a:endParaRPr lang="ru-RU" sz="1800" b="1" dirty="0">
              <a:latin typeface="Verand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95961289"/>
              </p:ext>
            </p:extLst>
          </p:nvPr>
        </p:nvGraphicFramePr>
        <p:xfrm>
          <a:off x="0" y="349404"/>
          <a:ext cx="6348761" cy="460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82683" y="349404"/>
            <a:ext cx="3482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Наиболее популярным каналом продвижения ценностей опрошенные считают сайт РУДН (русскую версию), на втором месте – официальная страница РУДН в ВК и сайт РУДН (английская версия), на третьем – официальная страница РУДН в 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канал РУДН на </a:t>
            </a:r>
            <a:r>
              <a:rPr lang="en-US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а также дискуссионные клубы, обсуждения, фокус-группы и деловые игры. </a:t>
            </a:r>
          </a:p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Однако следует помнить, что основной контингент данного опроса – студенчество, что влияет на результаты. </a:t>
            </a:r>
          </a:p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Если говорить о преподавателях, то они чаще, чем другие выделяли такие каналы, как обе версии сайта РУДН, официальная страница РУДН на 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(на обоих языках) и дискуссионные клубы, обсуждения, фокус-</a:t>
            </a:r>
            <a:r>
              <a:rPr lang="ru-RU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группы,деловые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игры. </a:t>
            </a:r>
          </a:p>
          <a:p>
            <a:pPr indent="540385" algn="just">
              <a:spcAft>
                <a:spcPts val="0"/>
              </a:spcAft>
            </a:pP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Сотрудники чаще чем другие опрошенные называли канал РУДН </a:t>
            </a:r>
            <a:r>
              <a:rPr lang="en-US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русском, плакаты и постеры, 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рассылку, газету «Дружба»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8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806" y="4591923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22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" y="495815"/>
            <a:ext cx="2225068" cy="4060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C29FDB4-0620-4DE4-8599-56977600CADF}"/>
              </a:ext>
            </a:extLst>
          </p:cNvPr>
          <p:cNvSpPr txBox="1">
            <a:spLocks/>
          </p:cNvSpPr>
          <p:nvPr/>
        </p:nvSpPr>
        <p:spPr>
          <a:xfrm>
            <a:off x="160020" y="901895"/>
            <a:ext cx="8823960" cy="390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633241"/>
              </p:ext>
            </p:extLst>
          </p:nvPr>
        </p:nvGraphicFramePr>
        <p:xfrm>
          <a:off x="364273" y="1012273"/>
          <a:ext cx="8779727" cy="344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91894" y="292927"/>
            <a:ext cx="6552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ДРУЖБА НАРОДОВ</a:t>
            </a:r>
            <a:endParaRPr lang="ru-RU" sz="20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2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806" y="4591923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23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" y="495815"/>
            <a:ext cx="2225068" cy="4060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C29FDB4-0620-4DE4-8599-56977600CADF}"/>
              </a:ext>
            </a:extLst>
          </p:cNvPr>
          <p:cNvSpPr txBox="1">
            <a:spLocks/>
          </p:cNvSpPr>
          <p:nvPr/>
        </p:nvSpPr>
        <p:spPr>
          <a:xfrm>
            <a:off x="160020" y="901895"/>
            <a:ext cx="8823960" cy="390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55694219"/>
              </p:ext>
            </p:extLst>
          </p:nvPr>
        </p:nvGraphicFramePr>
        <p:xfrm>
          <a:off x="245327" y="905816"/>
          <a:ext cx="8645913" cy="368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91894" y="292927"/>
            <a:ext cx="6552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ПРОФЕССИОНАЛИЗМ</a:t>
            </a:r>
            <a:endParaRPr lang="ru-RU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1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806" y="4591923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24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" y="495815"/>
            <a:ext cx="2225068" cy="4060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C29FDB4-0620-4DE4-8599-56977600CADF}"/>
              </a:ext>
            </a:extLst>
          </p:cNvPr>
          <p:cNvSpPr txBox="1">
            <a:spLocks/>
          </p:cNvSpPr>
          <p:nvPr/>
        </p:nvSpPr>
        <p:spPr>
          <a:xfrm>
            <a:off x="160020" y="901895"/>
            <a:ext cx="8823960" cy="390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4033638"/>
              </p:ext>
            </p:extLst>
          </p:nvPr>
        </p:nvGraphicFramePr>
        <p:xfrm>
          <a:off x="300593" y="917991"/>
          <a:ext cx="8645913" cy="368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87065" y="292927"/>
            <a:ext cx="6756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АКАДЕМИЧЕСКАЯ/ ИНТЕЛЛЕКТУАЛЬНАЯ СВОБОДА</a:t>
            </a:r>
            <a:endParaRPr lang="ru-RU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1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806" y="4591923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25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" y="495815"/>
            <a:ext cx="2225068" cy="4060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C29FDB4-0620-4DE4-8599-56977600CADF}"/>
              </a:ext>
            </a:extLst>
          </p:cNvPr>
          <p:cNvSpPr txBox="1">
            <a:spLocks/>
          </p:cNvSpPr>
          <p:nvPr/>
        </p:nvSpPr>
        <p:spPr>
          <a:xfrm>
            <a:off x="160020" y="901895"/>
            <a:ext cx="8823960" cy="390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4320155"/>
              </p:ext>
            </p:extLst>
          </p:nvPr>
        </p:nvGraphicFramePr>
        <p:xfrm>
          <a:off x="300593" y="901894"/>
          <a:ext cx="8823960" cy="369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91894" y="292927"/>
            <a:ext cx="6552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ИССЛЕДОВАТЕЛЬСКАЯ КУЛЬТУРА</a:t>
            </a:r>
            <a:endParaRPr lang="ru-RU" sz="20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42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806" y="4591923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26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" y="495815"/>
            <a:ext cx="2225068" cy="4060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C29FDB4-0620-4DE4-8599-56977600CADF}"/>
              </a:ext>
            </a:extLst>
          </p:cNvPr>
          <p:cNvSpPr txBox="1">
            <a:spLocks/>
          </p:cNvSpPr>
          <p:nvPr/>
        </p:nvSpPr>
        <p:spPr>
          <a:xfrm>
            <a:off x="-851024" y="-86847"/>
            <a:ext cx="8823960" cy="390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94279218"/>
              </p:ext>
            </p:extLst>
          </p:nvPr>
        </p:nvGraphicFramePr>
        <p:xfrm>
          <a:off x="150990" y="1012273"/>
          <a:ext cx="8645913" cy="368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91894" y="292927"/>
            <a:ext cx="6552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ОТВЕТСТВЕННОСТЬ</a:t>
            </a:r>
            <a:endParaRPr lang="ru-RU" sz="20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13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806" y="4591923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27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" y="495815"/>
            <a:ext cx="2225068" cy="4060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C29FDB4-0620-4DE4-8599-56977600CADF}"/>
              </a:ext>
            </a:extLst>
          </p:cNvPr>
          <p:cNvSpPr txBox="1">
            <a:spLocks/>
          </p:cNvSpPr>
          <p:nvPr/>
        </p:nvSpPr>
        <p:spPr>
          <a:xfrm>
            <a:off x="160020" y="901895"/>
            <a:ext cx="8823960" cy="390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1401" y="1645920"/>
            <a:ext cx="717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4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9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806" y="4591923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" y="495815"/>
            <a:ext cx="2225068" cy="40608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C29FDB4-0620-4DE4-8599-56977600CADF}"/>
              </a:ext>
            </a:extLst>
          </p:cNvPr>
          <p:cNvSpPr txBox="1">
            <a:spLocks/>
          </p:cNvSpPr>
          <p:nvPr/>
        </p:nvSpPr>
        <p:spPr>
          <a:xfrm>
            <a:off x="160020" y="901895"/>
            <a:ext cx="8823960" cy="390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3431262"/>
              </p:ext>
            </p:extLst>
          </p:nvPr>
        </p:nvGraphicFramePr>
        <p:xfrm>
          <a:off x="438616" y="1012273"/>
          <a:ext cx="8452624" cy="357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73830" y="37135"/>
            <a:ext cx="6856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Предварительный перечень Жизненных ценностей РУДН  для последующего широкого  интерактивного обсуждения на информационном ресурсе проекта «Жизненные ценности РУДН»</a:t>
            </a:r>
            <a:endParaRPr lang="en-US" sz="16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1897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351122"/>
              </p:ext>
            </p:extLst>
          </p:nvPr>
        </p:nvGraphicFramePr>
        <p:xfrm>
          <a:off x="133815" y="0"/>
          <a:ext cx="9039922" cy="494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80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ДИАГНОСТИЧЕСКИЙ ОПРОС «ЖИЗНЕННЫЕ ЦЕННОСТИ РУДН» ДЛЯ СТУДЕНТОВ, ПРЕПОДАВАТЕЛЕЙ И СОТРУДНИКОВ</a:t>
            </a:r>
            <a:endParaRPr lang="ru-RU" sz="28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860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Veranda"/>
              </a:rPr>
              <a:t>Опрошенный контингент</a:t>
            </a:r>
            <a:endParaRPr lang="ru-RU" sz="2800" b="1" dirty="0">
              <a:latin typeface="Veranda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447376"/>
              </p:ext>
            </p:extLst>
          </p:nvPr>
        </p:nvGraphicFramePr>
        <p:xfrm>
          <a:off x="457200" y="1271238"/>
          <a:ext cx="8359699" cy="19403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99323">
                  <a:extLst>
                    <a:ext uri="{9D8B030D-6E8A-4147-A177-3AD203B41FA5}">
                      <a16:colId xmlns:a16="http://schemas.microsoft.com/office/drawing/2014/main" val="454709061"/>
                    </a:ext>
                  </a:extLst>
                </a:gridCol>
                <a:gridCol w="1626921">
                  <a:extLst>
                    <a:ext uri="{9D8B030D-6E8A-4147-A177-3AD203B41FA5}">
                      <a16:colId xmlns:a16="http://schemas.microsoft.com/office/drawing/2014/main" val="1071174915"/>
                    </a:ext>
                  </a:extLst>
                </a:gridCol>
                <a:gridCol w="1933455">
                  <a:extLst>
                    <a:ext uri="{9D8B030D-6E8A-4147-A177-3AD203B41FA5}">
                      <a16:colId xmlns:a16="http://schemas.microsoft.com/office/drawing/2014/main" val="1336597436"/>
                    </a:ext>
                  </a:extLst>
                </a:gridCol>
              </a:tblGrid>
              <a:tr h="632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Категория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ответивших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Процент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5199295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Профессорско-преподавательский состав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667285"/>
                  </a:ext>
                </a:extLst>
              </a:tr>
              <a:tr h="35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Сотрудник Университета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519970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Студент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63,3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43911"/>
                  </a:ext>
                </a:extLst>
              </a:tr>
              <a:tr h="316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977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7185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85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Veranda"/>
              </a:rPr>
              <a:t>Ответы на вопрос « Слышали ли Вы что-нибудь о проекте «Жизненные Ценности» («</a:t>
            </a:r>
            <a:r>
              <a:rPr lang="ru-RU" sz="1800" b="1" dirty="0" err="1">
                <a:latin typeface="Veranda"/>
              </a:rPr>
              <a:t>Living</a:t>
            </a:r>
            <a:r>
              <a:rPr lang="ru-RU" sz="1800" b="1" dirty="0">
                <a:latin typeface="Veranda"/>
              </a:rPr>
              <a:t> </a:t>
            </a:r>
            <a:r>
              <a:rPr lang="ru-RU" sz="1800" b="1" dirty="0" err="1">
                <a:latin typeface="Veranda"/>
              </a:rPr>
              <a:t>Values</a:t>
            </a:r>
            <a:r>
              <a:rPr lang="ru-RU" sz="1800" b="1" dirty="0">
                <a:latin typeface="Veranda"/>
              </a:rPr>
              <a:t>»), реализуемом в РУДН, до этого момента?». Распределение по категориям ответивших</a:t>
            </a:r>
            <a:endParaRPr lang="ru-RU" sz="1800" dirty="0">
              <a:latin typeface="Veranda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177473"/>
              </p:ext>
            </p:extLst>
          </p:nvPr>
        </p:nvGraphicFramePr>
        <p:xfrm>
          <a:off x="457200" y="1200151"/>
          <a:ext cx="8229600" cy="233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9043" y="3379389"/>
            <a:ext cx="8649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ea typeface="Calibri" panose="020F0502020204030204" pitchFamily="34" charset="0"/>
              </a:rPr>
              <a:t>О проекте «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Living Values</a:t>
            </a:r>
            <a:r>
              <a:rPr lang="ru-RU" sz="1600" dirty="0">
                <a:latin typeface="+mj-lt"/>
                <a:ea typeface="Calibri" panose="020F0502020204030204" pitchFamily="34" charset="0"/>
              </a:rPr>
              <a:t>» слышали 64% опрошенных, что значительно больше числа сотрудников, отвечавших на подобный опрос в январе 2019 года (тогда показатель был в районе 28%). 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86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Veranda"/>
              </a:rPr>
              <a:t>Ответы на вопрос «Откуда Вы узнали о проекте?». Распределение по категориям ответивших</a:t>
            </a:r>
            <a:endParaRPr lang="ru-RU" sz="1800" dirty="0">
              <a:latin typeface="Veranda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688831"/>
              </p:ext>
            </p:extLst>
          </p:nvPr>
        </p:nvGraphicFramePr>
        <p:xfrm>
          <a:off x="457200" y="835877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084976"/>
            <a:ext cx="914400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 ответивших больше 100%, так как можно было выбрать несколько вариантов ответов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8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4705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Veranda"/>
              </a:rPr>
              <a:t>Жизненные ценности РУДН</a:t>
            </a:r>
            <a:endParaRPr lang="ru-RU" sz="1800" b="1" dirty="0">
              <a:latin typeface="Veranda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398421"/>
              </p:ext>
            </p:extLst>
          </p:nvPr>
        </p:nvGraphicFramePr>
        <p:xfrm>
          <a:off x="381000" y="466346"/>
          <a:ext cx="4897244" cy="418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474" y="4635067"/>
            <a:ext cx="511469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 ответивших больше 100%, так как можно было выбрать несколько вариантов ответов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1794" y="470529"/>
            <a:ext cx="370220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+mj-lt"/>
                <a:ea typeface="Calibri" panose="020F0502020204030204" pitchFamily="34" charset="0"/>
              </a:rPr>
              <a:t>Говоря о разнице восприятия жизненных ценностей по категориям целевой аудитории, можно отметить, что </a:t>
            </a:r>
            <a:r>
              <a:rPr lang="ru-RU" sz="1400" i="1" dirty="0">
                <a:latin typeface="+mj-lt"/>
                <a:ea typeface="Calibri" panose="020F0502020204030204" pitchFamily="34" charset="0"/>
              </a:rPr>
              <a:t>дружба народов</a:t>
            </a:r>
            <a:r>
              <a:rPr lang="ru-RU" sz="1400" dirty="0">
                <a:latin typeface="+mj-lt"/>
                <a:ea typeface="Calibri" panose="020F0502020204030204" pitchFamily="34" charset="0"/>
              </a:rPr>
              <a:t> чуть реже называется профессорско-преподавательским составом, чем студентами и сотрудниками (79,3% против 84-85%); </a:t>
            </a:r>
            <a:r>
              <a:rPr lang="ru-RU" sz="1400" i="1" dirty="0">
                <a:latin typeface="+mj-lt"/>
                <a:ea typeface="Calibri" panose="020F0502020204030204" pitchFamily="34" charset="0"/>
              </a:rPr>
              <a:t>профессионализм</a:t>
            </a:r>
            <a:r>
              <a:rPr lang="ru-RU" sz="1400" dirty="0">
                <a:latin typeface="+mj-lt"/>
                <a:ea typeface="Calibri" panose="020F0502020204030204" pitchFamily="34" charset="0"/>
              </a:rPr>
              <a:t> чаще отметили сотрудники, чем преподаватели и студенты (83% против 75,5% и 67,2%); </a:t>
            </a:r>
            <a:r>
              <a:rPr lang="ru-RU" sz="1400" i="1" dirty="0">
                <a:latin typeface="+mj-lt"/>
                <a:ea typeface="Calibri" panose="020F0502020204030204" pitchFamily="34" charset="0"/>
              </a:rPr>
              <a:t>исследовательская культура</a:t>
            </a:r>
            <a:r>
              <a:rPr lang="ru-RU" sz="1400" dirty="0">
                <a:latin typeface="+mj-lt"/>
                <a:ea typeface="Calibri" panose="020F0502020204030204" pitchFamily="34" charset="0"/>
              </a:rPr>
              <a:t> ожидаемо больше ценится преподавателями (54% против 43-47%), однако </a:t>
            </a:r>
            <a:r>
              <a:rPr lang="ru-RU" sz="1400" i="1" dirty="0">
                <a:latin typeface="+mj-lt"/>
                <a:ea typeface="Calibri" panose="020F0502020204030204" pitchFamily="34" charset="0"/>
              </a:rPr>
              <a:t>интеллектуальная свобода</a:t>
            </a:r>
            <a:r>
              <a:rPr lang="ru-RU" sz="1400" dirty="0">
                <a:latin typeface="+mj-lt"/>
                <a:ea typeface="Calibri" panose="020F0502020204030204" pitchFamily="34" charset="0"/>
              </a:rPr>
              <a:t> неожиданно нашла меньший отклик у преподавателей, в отличие от студентов и сотрудников (40% против 46-48%). </a:t>
            </a:r>
            <a:r>
              <a:rPr lang="ru-RU" sz="1400" i="1" dirty="0">
                <a:latin typeface="+mj-lt"/>
                <a:ea typeface="Calibri" panose="020F0502020204030204" pitchFamily="34" charset="0"/>
              </a:rPr>
              <a:t>Единство и независимость</a:t>
            </a:r>
            <a:r>
              <a:rPr lang="ru-RU" sz="1400" dirty="0">
                <a:latin typeface="+mj-lt"/>
                <a:ea typeface="Calibri" panose="020F0502020204030204" pitchFamily="34" charset="0"/>
              </a:rPr>
              <a:t> гораздо более значимы для студентов, а </a:t>
            </a:r>
            <a:r>
              <a:rPr lang="ru-RU" sz="1400" i="1" dirty="0">
                <a:latin typeface="+mj-lt"/>
                <a:ea typeface="Calibri" panose="020F0502020204030204" pitchFamily="34" charset="0"/>
              </a:rPr>
              <a:t>здоровье и благополучие, честность и справедливость</a:t>
            </a:r>
            <a:r>
              <a:rPr lang="ru-RU" sz="1400" dirty="0">
                <a:latin typeface="+mj-lt"/>
                <a:ea typeface="Calibri" panose="020F0502020204030204" pitchFamily="34" charset="0"/>
              </a:rPr>
              <a:t> для сотрудников 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339172"/>
      </p:ext>
    </p:extLst>
  </p:cSld>
  <p:clrMapOvr>
    <a:masterClrMapping/>
  </p:clrMapOvr>
</p:sld>
</file>

<file path=ppt/theme/theme1.xml><?xml version="1.0" encoding="utf-8"?>
<a:theme xmlns:a="http://schemas.openxmlformats.org/drawingml/2006/main" name="РУДН обща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1814</Words>
  <Application>Microsoft Office PowerPoint</Application>
  <PresentationFormat>Экран (16:9)</PresentationFormat>
  <Paragraphs>399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Trebuchet MS</vt:lpstr>
      <vt:lpstr>Veranda</vt:lpstr>
      <vt:lpstr>Verdana</vt:lpstr>
      <vt:lpstr>Wingdings</vt:lpstr>
      <vt:lpstr>РУДН общая</vt:lpstr>
      <vt:lpstr>Презентация PowerPoint</vt:lpstr>
      <vt:lpstr>Техника обогащения общественного мнения. Ступень 3</vt:lpstr>
      <vt:lpstr>Презентация PowerPoint</vt:lpstr>
      <vt:lpstr>Презентация PowerPoint</vt:lpstr>
      <vt:lpstr>Презентация PowerPoint</vt:lpstr>
      <vt:lpstr>Опрошенный контингент</vt:lpstr>
      <vt:lpstr>Ответы на вопрос « Слышали ли Вы что-нибудь о проекте «Жизненные Ценности» («Living Values»), реализуемом в РУДН, до этого момента?». Распределение по категориям ответивших</vt:lpstr>
      <vt:lpstr>Ответы на вопрос «Откуда Вы узнали о проекте?». Распределение по категориям ответивших</vt:lpstr>
      <vt:lpstr>Жизненные ценности РУДН</vt:lpstr>
      <vt:lpstr>Рейтинг ценностей РУДН. Распределение по категориям опрошенных</vt:lpstr>
      <vt:lpstr>Добавленные ценности</vt:lpstr>
      <vt:lpstr>Ответы на вопрос: «Отметьте, пожалуйста, те каналы внутренней коммуникации, которые по-Вашему мнению, наиболее эффективно способствуют распространению ценностей, формированию корпоративной культуры» </vt:lpstr>
      <vt:lpstr>Презентация PowerPoint</vt:lpstr>
      <vt:lpstr>Данные об опрошенных</vt:lpstr>
      <vt:lpstr>Дружба народов</vt:lpstr>
      <vt:lpstr>Исследовательская культура</vt:lpstr>
      <vt:lpstr>Профессионализм</vt:lpstr>
      <vt:lpstr>Социальная ответственность</vt:lpstr>
      <vt:lpstr>Интеллектуальная/академическая свобода</vt:lpstr>
      <vt:lpstr>Значимость ценностей в жизни человека и жизни Университета</vt:lpstr>
      <vt:lpstr>Каналы продвижения ценностей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HEWLETT-PACKARD</cp:lastModifiedBy>
  <cp:revision>153</cp:revision>
  <dcterms:created xsi:type="dcterms:W3CDTF">2017-01-25T11:18:17Z</dcterms:created>
  <dcterms:modified xsi:type="dcterms:W3CDTF">2019-12-06T07:30:12Z</dcterms:modified>
</cp:coreProperties>
</file>